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1"/>
  </p:notesMasterIdLst>
  <p:sldIdLst>
    <p:sldId id="256" r:id="rId2"/>
    <p:sldId id="273" r:id="rId3"/>
    <p:sldId id="258" r:id="rId4"/>
    <p:sldId id="265" r:id="rId5"/>
    <p:sldId id="257" r:id="rId6"/>
    <p:sldId id="266" r:id="rId7"/>
    <p:sldId id="271" r:id="rId8"/>
    <p:sldId id="272" r:id="rId9"/>
    <p:sldId id="259" r:id="rId10"/>
    <p:sldId id="260" r:id="rId11"/>
    <p:sldId id="261" r:id="rId12"/>
    <p:sldId id="267" r:id="rId13"/>
    <p:sldId id="268" r:id="rId14"/>
    <p:sldId id="262" r:id="rId15"/>
    <p:sldId id="270" r:id="rId16"/>
    <p:sldId id="269" r:id="rId17"/>
    <p:sldId id="263" r:id="rId18"/>
    <p:sldId id="264"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F6575-6BBD-4D45-BEFA-BE45EEC9EC28}" v="68" dt="2025-01-28T21:00:31.8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22"/>
    <p:restoredTop sz="81037"/>
  </p:normalViewPr>
  <p:slideViewPr>
    <p:cSldViewPr snapToGrid="0">
      <p:cViewPr>
        <p:scale>
          <a:sx n="223" d="100"/>
          <a:sy n="223" d="100"/>
        </p:scale>
        <p:origin x="-752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B90AE890-D558-CD41-834F-69100BBBCC82}"/>
    <pc:docChg chg="undo redo custSel addSld delSld modSld sldOrd">
      <pc:chgData name="Omar Choudhry" userId="7e802f98-9170-4306-b59f-36dfa75ece39" providerId="ADAL" clId="{B90AE890-D558-CD41-834F-69100BBBCC82}" dt="2025-01-10T17:10:23.314" v="4612" actId="20577"/>
      <pc:docMkLst>
        <pc:docMk/>
      </pc:docMkLst>
      <pc:sldChg chg="addSp delSp modSp mod modNotesTx">
        <pc:chgData name="Omar Choudhry" userId="7e802f98-9170-4306-b59f-36dfa75ece39" providerId="ADAL" clId="{B90AE890-D558-CD41-834F-69100BBBCC82}" dt="2025-01-10T17:03:22.978" v="3736" actId="20577"/>
        <pc:sldMkLst>
          <pc:docMk/>
          <pc:sldMk cId="1339862571" sldId="256"/>
        </pc:sldMkLst>
        <pc:spChg chg="mod">
          <ac:chgData name="Omar Choudhry" userId="7e802f98-9170-4306-b59f-36dfa75ece39" providerId="ADAL" clId="{B90AE890-D558-CD41-834F-69100BBBCC82}" dt="2025-01-10T17:03:22.978" v="3736" actId="20577"/>
          <ac:spMkLst>
            <pc:docMk/>
            <pc:sldMk cId="1339862571" sldId="256"/>
            <ac:spMk id="2" creationId="{8585DA62-143A-7FD7-8C3F-25DABCBEBB06}"/>
          </ac:spMkLst>
        </pc:spChg>
        <pc:picChg chg="add del mod">
          <ac:chgData name="Omar Choudhry" userId="7e802f98-9170-4306-b59f-36dfa75ece39" providerId="ADAL" clId="{B90AE890-D558-CD41-834F-69100BBBCC82}" dt="2025-01-10T17:03:14.909" v="3733" actId="1076"/>
          <ac:picMkLst>
            <pc:docMk/>
            <pc:sldMk cId="1339862571" sldId="256"/>
            <ac:picMk id="17" creationId="{4900FFCA-5684-73F8-AD25-55DF66C34FE7}"/>
          </ac:picMkLst>
        </pc:picChg>
      </pc:sldChg>
      <pc:sldChg chg="addSp delSp modSp mod modAnim modNotesTx">
        <pc:chgData name="Omar Choudhry" userId="7e802f98-9170-4306-b59f-36dfa75ece39" providerId="ADAL" clId="{B90AE890-D558-CD41-834F-69100BBBCC82}" dt="2025-01-09T14:07:29.154" v="2821"/>
        <pc:sldMkLst>
          <pc:docMk/>
          <pc:sldMk cId="32766116" sldId="257"/>
        </pc:sldMkLst>
        <pc:spChg chg="add mod">
          <ac:chgData name="Omar Choudhry" userId="7e802f98-9170-4306-b59f-36dfa75ece39" providerId="ADAL" clId="{B90AE890-D558-CD41-834F-69100BBBCC82}" dt="2025-01-09T14:07:28.086" v="2820" actId="15"/>
          <ac:spMkLst>
            <pc:docMk/>
            <pc:sldMk cId="32766116" sldId="257"/>
            <ac:spMk id="6" creationId="{0C1735C1-C071-E3F6-92CC-F985D41035F0}"/>
          </ac:spMkLst>
        </pc:spChg>
      </pc:sldChg>
      <pc:sldChg chg="modSp mod modAnim">
        <pc:chgData name="Omar Choudhry" userId="7e802f98-9170-4306-b59f-36dfa75ece39" providerId="ADAL" clId="{B90AE890-D558-CD41-834F-69100BBBCC82}" dt="2025-01-09T11:41:20.306" v="771"/>
        <pc:sldMkLst>
          <pc:docMk/>
          <pc:sldMk cId="2870782839" sldId="258"/>
        </pc:sldMkLst>
        <pc:spChg chg="mod">
          <ac:chgData name="Omar Choudhry" userId="7e802f98-9170-4306-b59f-36dfa75ece39" providerId="ADAL" clId="{B90AE890-D558-CD41-834F-69100BBBCC82}" dt="2025-01-09T11:39:47.377" v="759" actId="20577"/>
          <ac:spMkLst>
            <pc:docMk/>
            <pc:sldMk cId="2870782839" sldId="258"/>
            <ac:spMk id="3" creationId="{6867D0CA-A709-C471-92FA-433D4D0C9073}"/>
          </ac:spMkLst>
        </pc:spChg>
      </pc:sldChg>
      <pc:sldChg chg="addSp delSp modSp mod delAnim modAnim modNotesTx">
        <pc:chgData name="Omar Choudhry" userId="7e802f98-9170-4306-b59f-36dfa75ece39" providerId="ADAL" clId="{B90AE890-D558-CD41-834F-69100BBBCC82}" dt="2025-01-09T14:05:22.178" v="2625"/>
        <pc:sldMkLst>
          <pc:docMk/>
          <pc:sldMk cId="202436034" sldId="259"/>
        </pc:sldMkLst>
        <pc:spChg chg="mod">
          <ac:chgData name="Omar Choudhry" userId="7e802f98-9170-4306-b59f-36dfa75ece39" providerId="ADAL" clId="{B90AE890-D558-CD41-834F-69100BBBCC82}" dt="2025-01-09T12:30:23.396" v="2161"/>
          <ac:spMkLst>
            <pc:docMk/>
            <pc:sldMk cId="202436034" sldId="259"/>
            <ac:spMk id="2" creationId="{88543DD5-9B16-2E41-B2E3-2FEB1A3903C1}"/>
          </ac:spMkLst>
        </pc:spChg>
        <pc:spChg chg="add mod">
          <ac:chgData name="Omar Choudhry" userId="7e802f98-9170-4306-b59f-36dfa75ece39" providerId="ADAL" clId="{B90AE890-D558-CD41-834F-69100BBBCC82}" dt="2025-01-09T14:05:05.025" v="2621" actId="113"/>
          <ac:spMkLst>
            <pc:docMk/>
            <pc:sldMk cId="202436034" sldId="259"/>
            <ac:spMk id="19" creationId="{549572F4-1DF0-C23B-BC0C-C64C768968BB}"/>
          </ac:spMkLst>
        </pc:spChg>
      </pc:sldChg>
      <pc:sldChg chg="addSp delSp modSp mod delAnim modAnim">
        <pc:chgData name="Omar Choudhry" userId="7e802f98-9170-4306-b59f-36dfa75ece39" providerId="ADAL" clId="{B90AE890-D558-CD41-834F-69100BBBCC82}" dt="2025-01-09T12:30:21.277" v="2160" actId="21"/>
        <pc:sldMkLst>
          <pc:docMk/>
          <pc:sldMk cId="2115083022" sldId="260"/>
        </pc:sldMkLst>
        <pc:spChg chg="mod">
          <ac:chgData name="Omar Choudhry" userId="7e802f98-9170-4306-b59f-36dfa75ece39" providerId="ADAL" clId="{B90AE890-D558-CD41-834F-69100BBBCC82}" dt="2025-01-09T12:30:21.277" v="2160" actId="21"/>
          <ac:spMkLst>
            <pc:docMk/>
            <pc:sldMk cId="2115083022" sldId="260"/>
            <ac:spMk id="2" creationId="{F64F5D28-9087-7425-AF8C-7A35736AF0DE}"/>
          </ac:spMkLst>
        </pc:spChg>
        <pc:spChg chg="add mod">
          <ac:chgData name="Omar Choudhry" userId="7e802f98-9170-4306-b59f-36dfa75ece39" providerId="ADAL" clId="{B90AE890-D558-CD41-834F-69100BBBCC82}" dt="2025-01-09T12:20:15.105" v="1252" actId="1035"/>
          <ac:spMkLst>
            <pc:docMk/>
            <pc:sldMk cId="2115083022" sldId="260"/>
            <ac:spMk id="13" creationId="{3A8AA727-0006-BF55-9F55-D0D5AC184C31}"/>
          </ac:spMkLst>
        </pc:spChg>
        <pc:spChg chg="add mod">
          <ac:chgData name="Omar Choudhry" userId="7e802f98-9170-4306-b59f-36dfa75ece39" providerId="ADAL" clId="{B90AE890-D558-CD41-834F-69100BBBCC82}" dt="2025-01-09T12:20:15.105" v="1252" actId="1035"/>
          <ac:spMkLst>
            <pc:docMk/>
            <pc:sldMk cId="2115083022" sldId="260"/>
            <ac:spMk id="14" creationId="{5806B349-34F8-9C98-F5C8-804D96097D0F}"/>
          </ac:spMkLst>
        </pc:spChg>
        <pc:spChg chg="add mod">
          <ac:chgData name="Omar Choudhry" userId="7e802f98-9170-4306-b59f-36dfa75ece39" providerId="ADAL" clId="{B90AE890-D558-CD41-834F-69100BBBCC82}" dt="2025-01-09T12:20:15.105" v="1252" actId="1035"/>
          <ac:spMkLst>
            <pc:docMk/>
            <pc:sldMk cId="2115083022" sldId="260"/>
            <ac:spMk id="15" creationId="{177FADCD-5C29-E519-ECB6-5BAD315FEFCF}"/>
          </ac:spMkLst>
        </pc:spChg>
        <pc:spChg chg="add mod">
          <ac:chgData name="Omar Choudhry" userId="7e802f98-9170-4306-b59f-36dfa75ece39" providerId="ADAL" clId="{B90AE890-D558-CD41-834F-69100BBBCC82}" dt="2025-01-09T12:20:15.105" v="1252" actId="1035"/>
          <ac:spMkLst>
            <pc:docMk/>
            <pc:sldMk cId="2115083022" sldId="260"/>
            <ac:spMk id="16" creationId="{37BB056A-019D-F8D6-E80F-662AE7BCD86C}"/>
          </ac:spMkLst>
        </pc:spChg>
        <pc:spChg chg="add mod">
          <ac:chgData name="Omar Choudhry" userId="7e802f98-9170-4306-b59f-36dfa75ece39" providerId="ADAL" clId="{B90AE890-D558-CD41-834F-69100BBBCC82}" dt="2025-01-09T12:20:15.105" v="1252" actId="1035"/>
          <ac:spMkLst>
            <pc:docMk/>
            <pc:sldMk cId="2115083022" sldId="260"/>
            <ac:spMk id="19" creationId="{F3DFBAD2-0895-29D1-76F7-CF1357EC98ED}"/>
          </ac:spMkLst>
        </pc:spChg>
        <pc:spChg chg="add mod">
          <ac:chgData name="Omar Choudhry" userId="7e802f98-9170-4306-b59f-36dfa75ece39" providerId="ADAL" clId="{B90AE890-D558-CD41-834F-69100BBBCC82}" dt="2025-01-09T12:20:15.105" v="1252" actId="1035"/>
          <ac:spMkLst>
            <pc:docMk/>
            <pc:sldMk cId="2115083022" sldId="260"/>
            <ac:spMk id="21" creationId="{44BA8B9A-4B7B-F55B-10AC-2D28DA04FC4E}"/>
          </ac:spMkLst>
        </pc:spChg>
        <pc:spChg chg="add mod">
          <ac:chgData name="Omar Choudhry" userId="7e802f98-9170-4306-b59f-36dfa75ece39" providerId="ADAL" clId="{B90AE890-D558-CD41-834F-69100BBBCC82}" dt="2025-01-09T12:20:45.168" v="1255" actId="1076"/>
          <ac:spMkLst>
            <pc:docMk/>
            <pc:sldMk cId="2115083022" sldId="260"/>
            <ac:spMk id="22" creationId="{EEDD8057-9754-5AB3-84E0-78C4E2843DB1}"/>
          </ac:spMkLst>
        </pc:spChg>
        <pc:picChg chg="add mod">
          <ac:chgData name="Omar Choudhry" userId="7e802f98-9170-4306-b59f-36dfa75ece39" providerId="ADAL" clId="{B90AE890-D558-CD41-834F-69100BBBCC82}" dt="2025-01-09T12:20:15.105" v="1252" actId="1035"/>
          <ac:picMkLst>
            <pc:docMk/>
            <pc:sldMk cId="2115083022" sldId="260"/>
            <ac:picMk id="5" creationId="{FCD1849C-CC96-07A1-A028-FF6E58357606}"/>
          </ac:picMkLst>
        </pc:picChg>
        <pc:picChg chg="add mod">
          <ac:chgData name="Omar Choudhry" userId="7e802f98-9170-4306-b59f-36dfa75ece39" providerId="ADAL" clId="{B90AE890-D558-CD41-834F-69100BBBCC82}" dt="2025-01-09T12:20:15.105" v="1252" actId="1035"/>
          <ac:picMkLst>
            <pc:docMk/>
            <pc:sldMk cId="2115083022" sldId="260"/>
            <ac:picMk id="8" creationId="{4DDD26CB-6C9B-6AF1-916F-2F27B9770E95}"/>
          </ac:picMkLst>
        </pc:picChg>
        <pc:picChg chg="add mod">
          <ac:chgData name="Omar Choudhry" userId="7e802f98-9170-4306-b59f-36dfa75ece39" providerId="ADAL" clId="{B90AE890-D558-CD41-834F-69100BBBCC82}" dt="2025-01-09T12:20:15.105" v="1252" actId="1035"/>
          <ac:picMkLst>
            <pc:docMk/>
            <pc:sldMk cId="2115083022" sldId="260"/>
            <ac:picMk id="9" creationId="{D7DC0DE1-35AD-FD27-DBBE-33D9D6073C15}"/>
          </ac:picMkLst>
        </pc:picChg>
      </pc:sldChg>
      <pc:sldChg chg="addSp modSp mod">
        <pc:chgData name="Omar Choudhry" userId="7e802f98-9170-4306-b59f-36dfa75ece39" providerId="ADAL" clId="{B90AE890-D558-CD41-834F-69100BBBCC82}" dt="2025-01-09T12:49:51.431" v="2180" actId="14100"/>
        <pc:sldMkLst>
          <pc:docMk/>
          <pc:sldMk cId="3712783578" sldId="261"/>
        </pc:sldMkLst>
        <pc:spChg chg="mod">
          <ac:chgData name="Omar Choudhry" userId="7e802f98-9170-4306-b59f-36dfa75ece39" providerId="ADAL" clId="{B90AE890-D558-CD41-834F-69100BBBCC82}" dt="2025-01-09T12:49:14.403" v="2174" actId="122"/>
          <ac:spMkLst>
            <pc:docMk/>
            <pc:sldMk cId="3712783578" sldId="261"/>
            <ac:spMk id="3" creationId="{3A4016DE-5248-41F4-19F2-53509625533D}"/>
          </ac:spMkLst>
        </pc:spChg>
        <pc:picChg chg="add mod">
          <ac:chgData name="Omar Choudhry" userId="7e802f98-9170-4306-b59f-36dfa75ece39" providerId="ADAL" clId="{B90AE890-D558-CD41-834F-69100BBBCC82}" dt="2025-01-09T12:49:10.454" v="2172" actId="1076"/>
          <ac:picMkLst>
            <pc:docMk/>
            <pc:sldMk cId="3712783578" sldId="261"/>
            <ac:picMk id="6" creationId="{34010952-432A-BC90-6AA6-A18BE3633C68}"/>
          </ac:picMkLst>
        </pc:picChg>
        <pc:picChg chg="add mod">
          <ac:chgData name="Omar Choudhry" userId="7e802f98-9170-4306-b59f-36dfa75ece39" providerId="ADAL" clId="{B90AE890-D558-CD41-834F-69100BBBCC82}" dt="2025-01-09T12:49:51.431" v="2180" actId="14100"/>
          <ac:picMkLst>
            <pc:docMk/>
            <pc:sldMk cId="3712783578" sldId="261"/>
            <ac:picMk id="8" creationId="{C7DF0BF7-E881-D2D0-B550-BA27F9DA5C08}"/>
          </ac:picMkLst>
        </pc:picChg>
      </pc:sldChg>
      <pc:sldChg chg="addSp delSp modSp mod delAnim modAnim">
        <pc:chgData name="Omar Choudhry" userId="7e802f98-9170-4306-b59f-36dfa75ece39" providerId="ADAL" clId="{B90AE890-D558-CD41-834F-69100BBBCC82}" dt="2025-01-09T14:17:54.442" v="3051" actId="1076"/>
        <pc:sldMkLst>
          <pc:docMk/>
          <pc:sldMk cId="1254471692" sldId="262"/>
        </pc:sldMkLst>
        <pc:picChg chg="add mod">
          <ac:chgData name="Omar Choudhry" userId="7e802f98-9170-4306-b59f-36dfa75ece39" providerId="ADAL" clId="{B90AE890-D558-CD41-834F-69100BBBCC82}" dt="2025-01-09T14:17:54.442" v="3051" actId="1076"/>
          <ac:picMkLst>
            <pc:docMk/>
            <pc:sldMk cId="1254471692" sldId="262"/>
            <ac:picMk id="5" creationId="{BAD204DD-DC69-16E7-10CC-4D5B60A3B7DA}"/>
          </ac:picMkLst>
        </pc:picChg>
        <pc:picChg chg="add mod">
          <ac:chgData name="Omar Choudhry" userId="7e802f98-9170-4306-b59f-36dfa75ece39" providerId="ADAL" clId="{B90AE890-D558-CD41-834F-69100BBBCC82}" dt="2025-01-09T14:17:54.442" v="3051" actId="1076"/>
          <ac:picMkLst>
            <pc:docMk/>
            <pc:sldMk cId="1254471692" sldId="262"/>
            <ac:picMk id="11266" creationId="{F39FF386-DE7F-5049-A0CC-9E0124B162BE}"/>
          </ac:picMkLst>
        </pc:picChg>
      </pc:sldChg>
      <pc:sldChg chg="modSp mod">
        <pc:chgData name="Omar Choudhry" userId="7e802f98-9170-4306-b59f-36dfa75ece39" providerId="ADAL" clId="{B90AE890-D558-CD41-834F-69100BBBCC82}" dt="2025-01-09T14:44:51.919" v="3591" actId="20577"/>
        <pc:sldMkLst>
          <pc:docMk/>
          <pc:sldMk cId="1402553590" sldId="263"/>
        </pc:sldMkLst>
        <pc:spChg chg="mod">
          <ac:chgData name="Omar Choudhry" userId="7e802f98-9170-4306-b59f-36dfa75ece39" providerId="ADAL" clId="{B90AE890-D558-CD41-834F-69100BBBCC82}" dt="2025-01-09T14:44:51.919" v="3591" actId="20577"/>
          <ac:spMkLst>
            <pc:docMk/>
            <pc:sldMk cId="1402553590" sldId="263"/>
            <ac:spMk id="3" creationId="{8EE3DA9E-2EEC-CA7A-FC3F-FD9A6150B9FA}"/>
          </ac:spMkLst>
        </pc:spChg>
      </pc:sldChg>
      <pc:sldChg chg="addSp modSp mod">
        <pc:chgData name="Omar Choudhry" userId="7e802f98-9170-4306-b59f-36dfa75ece39" providerId="ADAL" clId="{B90AE890-D558-CD41-834F-69100BBBCC82}" dt="2025-01-09T14:41:02.565" v="3488" actId="1076"/>
        <pc:sldMkLst>
          <pc:docMk/>
          <pc:sldMk cId="2028357571" sldId="264"/>
        </pc:sldMkLst>
        <pc:spChg chg="mod">
          <ac:chgData name="Omar Choudhry" userId="7e802f98-9170-4306-b59f-36dfa75ece39" providerId="ADAL" clId="{B90AE890-D558-CD41-834F-69100BBBCC82}" dt="2025-01-09T14:35:11.356" v="3265" actId="14100"/>
          <ac:spMkLst>
            <pc:docMk/>
            <pc:sldMk cId="2028357571" sldId="264"/>
            <ac:spMk id="3" creationId="{41B199A7-A4E2-64BB-2EBB-1965DE2E1230}"/>
          </ac:spMkLst>
        </pc:spChg>
        <pc:spChg chg="add mod">
          <ac:chgData name="Omar Choudhry" userId="7e802f98-9170-4306-b59f-36dfa75ece39" providerId="ADAL" clId="{B90AE890-D558-CD41-834F-69100BBBCC82}" dt="2025-01-09T14:41:02.565" v="3488" actId="1076"/>
          <ac:spMkLst>
            <pc:docMk/>
            <pc:sldMk cId="2028357571" sldId="264"/>
            <ac:spMk id="5" creationId="{AB304209-E169-437F-1D8A-B985939C2E6F}"/>
          </ac:spMkLst>
        </pc:spChg>
        <pc:picChg chg="add mod">
          <ac:chgData name="Omar Choudhry" userId="7e802f98-9170-4306-b59f-36dfa75ece39" providerId="ADAL" clId="{B90AE890-D558-CD41-834F-69100BBBCC82}" dt="2025-01-09T14:40:39.745" v="3478" actId="1076"/>
          <ac:picMkLst>
            <pc:docMk/>
            <pc:sldMk cId="2028357571" sldId="264"/>
            <ac:picMk id="21506" creationId="{EA91E67C-E73C-C221-27A2-C6F7897AFF16}"/>
          </ac:picMkLst>
        </pc:picChg>
      </pc:sldChg>
      <pc:sldChg chg="addSp modSp add ord modAnim">
        <pc:chgData name="Omar Choudhry" userId="7e802f98-9170-4306-b59f-36dfa75ece39" providerId="ADAL" clId="{B90AE890-D558-CD41-834F-69100BBBCC82}" dt="2025-01-09T11:49:54.762" v="865"/>
        <pc:sldMkLst>
          <pc:docMk/>
          <pc:sldMk cId="2555136316" sldId="265"/>
        </pc:sldMkLst>
        <pc:picChg chg="mod">
          <ac:chgData name="Omar Choudhry" userId="7e802f98-9170-4306-b59f-36dfa75ece39" providerId="ADAL" clId="{B90AE890-D558-CD41-834F-69100BBBCC82}" dt="2025-01-09T11:46:54.251" v="849" actId="14100"/>
          <ac:picMkLst>
            <pc:docMk/>
            <pc:sldMk cId="2555136316" sldId="265"/>
            <ac:picMk id="1028" creationId="{A8C1C8C5-4217-95F3-4BC0-0E23526765C6}"/>
          </ac:picMkLst>
        </pc:picChg>
        <pc:picChg chg="mod">
          <ac:chgData name="Omar Choudhry" userId="7e802f98-9170-4306-b59f-36dfa75ece39" providerId="ADAL" clId="{B90AE890-D558-CD41-834F-69100BBBCC82}" dt="2025-01-09T11:46:40.991" v="844" actId="1076"/>
          <ac:picMkLst>
            <pc:docMk/>
            <pc:sldMk cId="2555136316" sldId="265"/>
            <ac:picMk id="1032" creationId="{AB6F047F-D589-1943-1082-8492AB566C9F}"/>
          </ac:picMkLst>
        </pc:picChg>
        <pc:picChg chg="mod">
          <ac:chgData name="Omar Choudhry" userId="7e802f98-9170-4306-b59f-36dfa75ece39" providerId="ADAL" clId="{B90AE890-D558-CD41-834F-69100BBBCC82}" dt="2025-01-09T11:47:08.282" v="852" actId="1076"/>
          <ac:picMkLst>
            <pc:docMk/>
            <pc:sldMk cId="2555136316" sldId="265"/>
            <ac:picMk id="1038" creationId="{7320D40C-00AB-B046-F1E8-634EE1B7D6FF}"/>
          </ac:picMkLst>
        </pc:picChg>
        <pc:picChg chg="mod">
          <ac:chgData name="Omar Choudhry" userId="7e802f98-9170-4306-b59f-36dfa75ece39" providerId="ADAL" clId="{B90AE890-D558-CD41-834F-69100BBBCC82}" dt="2025-01-09T11:46:58.642" v="850" actId="1076"/>
          <ac:picMkLst>
            <pc:docMk/>
            <pc:sldMk cId="2555136316" sldId="265"/>
            <ac:picMk id="1040" creationId="{C16E6ED1-106D-D0C3-8A89-74BFB63BA276}"/>
          </ac:picMkLst>
        </pc:picChg>
        <pc:picChg chg="mod">
          <ac:chgData name="Omar Choudhry" userId="7e802f98-9170-4306-b59f-36dfa75ece39" providerId="ADAL" clId="{B90AE890-D558-CD41-834F-69100BBBCC82}" dt="2025-01-09T11:47:01.262" v="851" actId="1076"/>
          <ac:picMkLst>
            <pc:docMk/>
            <pc:sldMk cId="2555136316" sldId="265"/>
            <ac:picMk id="1042" creationId="{D659F549-EB5D-7DE6-BFF5-084151B3CEB4}"/>
          </ac:picMkLst>
        </pc:picChg>
        <pc:picChg chg="add mod">
          <ac:chgData name="Omar Choudhry" userId="7e802f98-9170-4306-b59f-36dfa75ece39" providerId="ADAL" clId="{B90AE890-D558-CD41-834F-69100BBBCC82}" dt="2025-01-09T11:46:38.226" v="843" actId="1076"/>
          <ac:picMkLst>
            <pc:docMk/>
            <pc:sldMk cId="2555136316" sldId="265"/>
            <ac:picMk id="2050" creationId="{19BA7AF2-3C08-004F-62B7-DC925764349D}"/>
          </ac:picMkLst>
        </pc:picChg>
      </pc:sldChg>
      <pc:sldChg chg="addSp delSp modSp add del">
        <pc:chgData name="Omar Choudhry" userId="7e802f98-9170-4306-b59f-36dfa75ece39" providerId="ADAL" clId="{B90AE890-D558-CD41-834F-69100BBBCC82}" dt="2025-01-09T12:00:27.556" v="1037" actId="2696"/>
        <pc:sldMkLst>
          <pc:docMk/>
          <pc:sldMk cId="2341205029" sldId="266"/>
        </pc:sldMkLst>
      </pc:sldChg>
      <pc:sldChg chg="addSp delSp modSp add mod ord modAnim">
        <pc:chgData name="Omar Choudhry" userId="7e802f98-9170-4306-b59f-36dfa75ece39" providerId="ADAL" clId="{B90AE890-D558-CD41-834F-69100BBBCC82}" dt="2025-01-09T12:19:16.913" v="1244" actId="20578"/>
        <pc:sldMkLst>
          <pc:docMk/>
          <pc:sldMk cId="3510259464" sldId="266"/>
        </pc:sldMkLst>
        <pc:picChg chg="add mod">
          <ac:chgData name="Omar Choudhry" userId="7e802f98-9170-4306-b59f-36dfa75ece39" providerId="ADAL" clId="{B90AE890-D558-CD41-834F-69100BBBCC82}" dt="2025-01-09T12:06:37.098" v="1124" actId="1036"/>
          <ac:picMkLst>
            <pc:docMk/>
            <pc:sldMk cId="3510259464" sldId="266"/>
            <ac:picMk id="9" creationId="{CAAEE935-4DAB-F543-29CB-0F3A0ADE8E64}"/>
          </ac:picMkLst>
        </pc:picChg>
        <pc:picChg chg="add mod">
          <ac:chgData name="Omar Choudhry" userId="7e802f98-9170-4306-b59f-36dfa75ece39" providerId="ADAL" clId="{B90AE890-D558-CD41-834F-69100BBBCC82}" dt="2025-01-09T12:06:37.098" v="1124" actId="1036"/>
          <ac:picMkLst>
            <pc:docMk/>
            <pc:sldMk cId="3510259464" sldId="266"/>
            <ac:picMk id="6146" creationId="{19E55EAF-51F9-7205-7508-9CA17FEAB088}"/>
          </ac:picMkLst>
        </pc:picChg>
        <pc:picChg chg="add mod">
          <ac:chgData name="Omar Choudhry" userId="7e802f98-9170-4306-b59f-36dfa75ece39" providerId="ADAL" clId="{B90AE890-D558-CD41-834F-69100BBBCC82}" dt="2025-01-09T12:06:37.098" v="1124" actId="1036"/>
          <ac:picMkLst>
            <pc:docMk/>
            <pc:sldMk cId="3510259464" sldId="266"/>
            <ac:picMk id="6150" creationId="{B3D9FE85-3AE4-D9BA-A24C-5C85F200E272}"/>
          </ac:picMkLst>
        </pc:picChg>
      </pc:sldChg>
      <pc:sldChg chg="addSp delSp modSp add del mod delAnim modAnim">
        <pc:chgData name="Omar Choudhry" userId="7e802f98-9170-4306-b59f-36dfa75ece39" providerId="ADAL" clId="{B90AE890-D558-CD41-834F-69100BBBCC82}" dt="2025-01-09T12:19:08.545" v="1243" actId="2696"/>
        <pc:sldMkLst>
          <pc:docMk/>
          <pc:sldMk cId="955586058" sldId="267"/>
        </pc:sldMkLst>
      </pc:sldChg>
      <pc:sldChg chg="addSp delSp modSp add mod">
        <pc:chgData name="Omar Choudhry" userId="7e802f98-9170-4306-b59f-36dfa75ece39" providerId="ADAL" clId="{B90AE890-D558-CD41-834F-69100BBBCC82}" dt="2025-01-09T13:35:45.241" v="2253" actId="1076"/>
        <pc:sldMkLst>
          <pc:docMk/>
          <pc:sldMk cId="2112785865" sldId="267"/>
        </pc:sldMkLst>
        <pc:picChg chg="add mod">
          <ac:chgData name="Omar Choudhry" userId="7e802f98-9170-4306-b59f-36dfa75ece39" providerId="ADAL" clId="{B90AE890-D558-CD41-834F-69100BBBCC82}" dt="2025-01-09T13:35:42.249" v="2251" actId="1037"/>
          <ac:picMkLst>
            <pc:docMk/>
            <pc:sldMk cId="2112785865" sldId="267"/>
            <ac:picMk id="14" creationId="{22F82ED4-3B11-851E-740B-82E034285A41}"/>
          </ac:picMkLst>
        </pc:picChg>
        <pc:picChg chg="add mod">
          <ac:chgData name="Omar Choudhry" userId="7e802f98-9170-4306-b59f-36dfa75ece39" providerId="ADAL" clId="{B90AE890-D558-CD41-834F-69100BBBCC82}" dt="2025-01-09T13:35:43.391" v="2252" actId="1076"/>
          <ac:picMkLst>
            <pc:docMk/>
            <pc:sldMk cId="2112785865" sldId="267"/>
            <ac:picMk id="16" creationId="{D95C0EAA-3FAE-CDD9-0DB0-82DBC461FEBA}"/>
          </ac:picMkLst>
        </pc:picChg>
        <pc:picChg chg="add mod">
          <ac:chgData name="Omar Choudhry" userId="7e802f98-9170-4306-b59f-36dfa75ece39" providerId="ADAL" clId="{B90AE890-D558-CD41-834F-69100BBBCC82}" dt="2025-01-09T13:35:45.241" v="2253" actId="1076"/>
          <ac:picMkLst>
            <pc:docMk/>
            <pc:sldMk cId="2112785865" sldId="267"/>
            <ac:picMk id="22" creationId="{EEE4BC8D-45B1-1435-ACAC-958ACABAF7DC}"/>
          </ac:picMkLst>
        </pc:picChg>
      </pc:sldChg>
      <pc:sldChg chg="addSp delSp modSp add mod delAnim modAnim">
        <pc:chgData name="Omar Choudhry" userId="7e802f98-9170-4306-b59f-36dfa75ece39" providerId="ADAL" clId="{B90AE890-D558-CD41-834F-69100BBBCC82}" dt="2025-01-09T13:59:45.535" v="2520" actId="478"/>
        <pc:sldMkLst>
          <pc:docMk/>
          <pc:sldMk cId="1228897417" sldId="268"/>
        </pc:sldMkLst>
        <pc:spChg chg="add mod">
          <ac:chgData name="Omar Choudhry" userId="7e802f98-9170-4306-b59f-36dfa75ece39" providerId="ADAL" clId="{B90AE890-D558-CD41-834F-69100BBBCC82}" dt="2025-01-09T13:51:02.261" v="2430" actId="1076"/>
          <ac:spMkLst>
            <pc:docMk/>
            <pc:sldMk cId="1228897417" sldId="268"/>
            <ac:spMk id="29" creationId="{D083806C-1DE9-E724-9A31-7D89F6A830DE}"/>
          </ac:spMkLst>
        </pc:spChg>
        <pc:spChg chg="add mod">
          <ac:chgData name="Omar Choudhry" userId="7e802f98-9170-4306-b59f-36dfa75ece39" providerId="ADAL" clId="{B90AE890-D558-CD41-834F-69100BBBCC82}" dt="2025-01-09T13:58:18.349" v="2471" actId="20577"/>
          <ac:spMkLst>
            <pc:docMk/>
            <pc:sldMk cId="1228897417" sldId="268"/>
            <ac:spMk id="58" creationId="{3C5155D6-95C6-7FE1-AEFC-EB834B6F3948}"/>
          </ac:spMkLst>
        </pc:spChg>
        <pc:picChg chg="add mod">
          <ac:chgData name="Omar Choudhry" userId="7e802f98-9170-4306-b59f-36dfa75ece39" providerId="ADAL" clId="{B90AE890-D558-CD41-834F-69100BBBCC82}" dt="2025-01-09T13:47:15.533" v="2349" actId="1076"/>
          <ac:picMkLst>
            <pc:docMk/>
            <pc:sldMk cId="1228897417" sldId="268"/>
            <ac:picMk id="7" creationId="{09D7CB80-158A-E7B9-26F5-3E3A15515DD3}"/>
          </ac:picMkLst>
        </pc:picChg>
        <pc:picChg chg="add mod">
          <ac:chgData name="Omar Choudhry" userId="7e802f98-9170-4306-b59f-36dfa75ece39" providerId="ADAL" clId="{B90AE890-D558-CD41-834F-69100BBBCC82}" dt="2025-01-09T13:47:15.533" v="2349" actId="1076"/>
          <ac:picMkLst>
            <pc:docMk/>
            <pc:sldMk cId="1228897417" sldId="268"/>
            <ac:picMk id="9" creationId="{1B0AD63D-D1C3-1C20-C8E2-C52B68CA3B01}"/>
          </ac:picMkLst>
        </pc:picChg>
        <pc:picChg chg="add mod">
          <ac:chgData name="Omar Choudhry" userId="7e802f98-9170-4306-b59f-36dfa75ece39" providerId="ADAL" clId="{B90AE890-D558-CD41-834F-69100BBBCC82}" dt="2025-01-09T13:51:02.261" v="2430" actId="1076"/>
          <ac:picMkLst>
            <pc:docMk/>
            <pc:sldMk cId="1228897417" sldId="268"/>
            <ac:picMk id="10" creationId="{5629893D-C30B-5018-54E4-7C66BB771FA6}"/>
          </ac:picMkLst>
        </pc:picChg>
        <pc:picChg chg="add mod">
          <ac:chgData name="Omar Choudhry" userId="7e802f98-9170-4306-b59f-36dfa75ece39" providerId="ADAL" clId="{B90AE890-D558-CD41-834F-69100BBBCC82}" dt="2025-01-09T13:49:00.746" v="2397" actId="1076"/>
          <ac:picMkLst>
            <pc:docMk/>
            <pc:sldMk cId="1228897417" sldId="268"/>
            <ac:picMk id="12" creationId="{4709542E-0191-3699-DAAA-433DB9C57A7A}"/>
          </ac:picMkLst>
        </pc:picChg>
        <pc:picChg chg="add mod">
          <ac:chgData name="Omar Choudhry" userId="7e802f98-9170-4306-b59f-36dfa75ece39" providerId="ADAL" clId="{B90AE890-D558-CD41-834F-69100BBBCC82}" dt="2025-01-09T13:51:02.261" v="2430" actId="1076"/>
          <ac:picMkLst>
            <pc:docMk/>
            <pc:sldMk cId="1228897417" sldId="268"/>
            <ac:picMk id="13" creationId="{892CAC52-A3B6-7E2C-6350-3AB224314179}"/>
          </ac:picMkLst>
        </pc:picChg>
        <pc:picChg chg="add mod">
          <ac:chgData name="Omar Choudhry" userId="7e802f98-9170-4306-b59f-36dfa75ece39" providerId="ADAL" clId="{B90AE890-D558-CD41-834F-69100BBBCC82}" dt="2025-01-09T13:49:00.746" v="2397" actId="1076"/>
          <ac:picMkLst>
            <pc:docMk/>
            <pc:sldMk cId="1228897417" sldId="268"/>
            <ac:picMk id="15" creationId="{0627B9A3-87A8-0B7F-CBF1-D696ED2F2425}"/>
          </ac:picMkLst>
        </pc:picChg>
        <pc:picChg chg="add mod">
          <ac:chgData name="Omar Choudhry" userId="7e802f98-9170-4306-b59f-36dfa75ece39" providerId="ADAL" clId="{B90AE890-D558-CD41-834F-69100BBBCC82}" dt="2025-01-09T13:51:02.261" v="2430" actId="1076"/>
          <ac:picMkLst>
            <pc:docMk/>
            <pc:sldMk cId="1228897417" sldId="268"/>
            <ac:picMk id="17" creationId="{632225E3-D2EE-3D27-D17E-C3489E8429A6}"/>
          </ac:picMkLst>
        </pc:picChg>
        <pc:picChg chg="add mod">
          <ac:chgData name="Omar Choudhry" userId="7e802f98-9170-4306-b59f-36dfa75ece39" providerId="ADAL" clId="{B90AE890-D558-CD41-834F-69100BBBCC82}" dt="2025-01-09T13:49:00.746" v="2397" actId="1076"/>
          <ac:picMkLst>
            <pc:docMk/>
            <pc:sldMk cId="1228897417" sldId="268"/>
            <ac:picMk id="18" creationId="{BF713D4D-B688-8E3A-DE90-049602A2468D}"/>
          </ac:picMkLst>
        </pc:picChg>
        <pc:picChg chg="add mod">
          <ac:chgData name="Omar Choudhry" userId="7e802f98-9170-4306-b59f-36dfa75ece39" providerId="ADAL" clId="{B90AE890-D558-CD41-834F-69100BBBCC82}" dt="2025-01-09T13:49:05.908" v="2400" actId="1076"/>
          <ac:picMkLst>
            <pc:docMk/>
            <pc:sldMk cId="1228897417" sldId="268"/>
            <ac:picMk id="52" creationId="{FE69048F-CD89-EE59-1110-3FD7286C165D}"/>
          </ac:picMkLst>
        </pc:picChg>
        <pc:picChg chg="add mod">
          <ac:chgData name="Omar Choudhry" userId="7e802f98-9170-4306-b59f-36dfa75ece39" providerId="ADAL" clId="{B90AE890-D558-CD41-834F-69100BBBCC82}" dt="2025-01-09T13:51:02.261" v="2430" actId="1076"/>
          <ac:picMkLst>
            <pc:docMk/>
            <pc:sldMk cId="1228897417" sldId="268"/>
            <ac:picMk id="53" creationId="{1C501844-5FBA-7AB8-A9BB-99CE02D9F12A}"/>
          </ac:picMkLst>
        </pc:picChg>
        <pc:picChg chg="add mod">
          <ac:chgData name="Omar Choudhry" userId="7e802f98-9170-4306-b59f-36dfa75ece39" providerId="ADAL" clId="{B90AE890-D558-CD41-834F-69100BBBCC82}" dt="2025-01-09T13:51:02.261" v="2430" actId="1076"/>
          <ac:picMkLst>
            <pc:docMk/>
            <pc:sldMk cId="1228897417" sldId="268"/>
            <ac:picMk id="54" creationId="{20314E4F-7AE1-C2D4-C158-45F2F0DD6E0C}"/>
          </ac:picMkLst>
        </pc:picChg>
        <pc:picChg chg="add mod">
          <ac:chgData name="Omar Choudhry" userId="7e802f98-9170-4306-b59f-36dfa75ece39" providerId="ADAL" clId="{B90AE890-D558-CD41-834F-69100BBBCC82}" dt="2025-01-09T13:51:02.261" v="2430" actId="1076"/>
          <ac:picMkLst>
            <pc:docMk/>
            <pc:sldMk cId="1228897417" sldId="268"/>
            <ac:picMk id="55" creationId="{3E376B8C-354D-5302-9F24-9B85075DC937}"/>
          </ac:picMkLst>
        </pc:picChg>
        <pc:picChg chg="add mod">
          <ac:chgData name="Omar Choudhry" userId="7e802f98-9170-4306-b59f-36dfa75ece39" providerId="ADAL" clId="{B90AE890-D558-CD41-834F-69100BBBCC82}" dt="2025-01-09T13:51:02.261" v="2430" actId="1076"/>
          <ac:picMkLst>
            <pc:docMk/>
            <pc:sldMk cId="1228897417" sldId="268"/>
            <ac:picMk id="56" creationId="{715A6B20-D426-B70B-3BFF-885324B1E894}"/>
          </ac:picMkLst>
        </pc:picChg>
        <pc:picChg chg="add mod">
          <ac:chgData name="Omar Choudhry" userId="7e802f98-9170-4306-b59f-36dfa75ece39" providerId="ADAL" clId="{B90AE890-D558-CD41-834F-69100BBBCC82}" dt="2025-01-09T13:51:02.261" v="2430" actId="1076"/>
          <ac:picMkLst>
            <pc:docMk/>
            <pc:sldMk cId="1228897417" sldId="268"/>
            <ac:picMk id="57" creationId="{59DCA02B-BA2C-5DE1-7789-1C8F46B16576}"/>
          </ac:picMkLst>
        </pc:picChg>
        <pc:cxnChg chg="add mod">
          <ac:chgData name="Omar Choudhry" userId="7e802f98-9170-4306-b59f-36dfa75ece39" providerId="ADAL" clId="{B90AE890-D558-CD41-834F-69100BBBCC82}" dt="2025-01-09T13:47:15.533" v="2349" actId="1076"/>
          <ac:cxnSpMkLst>
            <pc:docMk/>
            <pc:sldMk cId="1228897417" sldId="268"/>
            <ac:cxnSpMk id="26" creationId="{F7884E7F-A338-98E4-1740-A009EFB8850B}"/>
          </ac:cxnSpMkLst>
        </pc:cxnChg>
        <pc:cxnChg chg="add mod">
          <ac:chgData name="Omar Choudhry" userId="7e802f98-9170-4306-b59f-36dfa75ece39" providerId="ADAL" clId="{B90AE890-D558-CD41-834F-69100BBBCC82}" dt="2025-01-09T13:48:27.842" v="2384" actId="14100"/>
          <ac:cxnSpMkLst>
            <pc:docMk/>
            <pc:sldMk cId="1228897417" sldId="268"/>
            <ac:cxnSpMk id="37" creationId="{1630F19F-D612-7B34-DEC5-8A67845F3794}"/>
          </ac:cxnSpMkLst>
        </pc:cxnChg>
        <pc:cxnChg chg="add mod">
          <ac:chgData name="Omar Choudhry" userId="7e802f98-9170-4306-b59f-36dfa75ece39" providerId="ADAL" clId="{B90AE890-D558-CD41-834F-69100BBBCC82}" dt="2025-01-09T13:48:32.613" v="2387" actId="14100"/>
          <ac:cxnSpMkLst>
            <pc:docMk/>
            <pc:sldMk cId="1228897417" sldId="268"/>
            <ac:cxnSpMk id="39" creationId="{FCDE5FAA-8DFA-AB42-0398-7E6D79F6B1BC}"/>
          </ac:cxnSpMkLst>
        </pc:cxnChg>
        <pc:cxnChg chg="add mod">
          <ac:chgData name="Omar Choudhry" userId="7e802f98-9170-4306-b59f-36dfa75ece39" providerId="ADAL" clId="{B90AE890-D558-CD41-834F-69100BBBCC82}" dt="2025-01-09T13:49:26.909" v="2408" actId="14100"/>
          <ac:cxnSpMkLst>
            <pc:docMk/>
            <pc:sldMk cId="1228897417" sldId="268"/>
            <ac:cxnSpMk id="42" creationId="{6BB24880-9867-9BF3-188E-B8F5E41D6D92}"/>
          </ac:cxnSpMkLst>
        </pc:cxnChg>
        <pc:cxnChg chg="add mod">
          <ac:chgData name="Omar Choudhry" userId="7e802f98-9170-4306-b59f-36dfa75ece39" providerId="ADAL" clId="{B90AE890-D558-CD41-834F-69100BBBCC82}" dt="2025-01-09T13:49:18.184" v="2407" actId="14100"/>
          <ac:cxnSpMkLst>
            <pc:docMk/>
            <pc:sldMk cId="1228897417" sldId="268"/>
            <ac:cxnSpMk id="43" creationId="{B38D9D3D-1FDA-5D00-B246-9818E848FDAE}"/>
          </ac:cxnSpMkLst>
        </pc:cxnChg>
      </pc:sldChg>
      <pc:sldChg chg="delSp modSp add mod modAnim">
        <pc:chgData name="Omar Choudhry" userId="7e802f98-9170-4306-b59f-36dfa75ece39" providerId="ADAL" clId="{B90AE890-D558-CD41-834F-69100BBBCC82}" dt="2025-01-09T14:33:51.263" v="3174" actId="20577"/>
        <pc:sldMkLst>
          <pc:docMk/>
          <pc:sldMk cId="3936035876" sldId="269"/>
        </pc:sldMkLst>
        <pc:spChg chg="mod">
          <ac:chgData name="Omar Choudhry" userId="7e802f98-9170-4306-b59f-36dfa75ece39" providerId="ADAL" clId="{B90AE890-D558-CD41-834F-69100BBBCC82}" dt="2025-01-09T14:33:51.263" v="3174" actId="20577"/>
          <ac:spMkLst>
            <pc:docMk/>
            <pc:sldMk cId="3936035876" sldId="269"/>
            <ac:spMk id="3" creationId="{9FA0FDDA-DC2A-06FE-3868-16154B89ED3C}"/>
          </ac:spMkLst>
        </pc:spChg>
      </pc:sldChg>
      <pc:sldChg chg="addSp delSp modSp add">
        <pc:chgData name="Omar Choudhry" userId="7e802f98-9170-4306-b59f-36dfa75ece39" providerId="ADAL" clId="{B90AE890-D558-CD41-834F-69100BBBCC82}" dt="2025-01-09T14:18:01.334" v="3055" actId="1076"/>
        <pc:sldMkLst>
          <pc:docMk/>
          <pc:sldMk cId="763751679" sldId="270"/>
        </pc:sldMkLst>
        <pc:picChg chg="add mod">
          <ac:chgData name="Omar Choudhry" userId="7e802f98-9170-4306-b59f-36dfa75ece39" providerId="ADAL" clId="{B90AE890-D558-CD41-834F-69100BBBCC82}" dt="2025-01-09T14:18:01.334" v="3055" actId="1076"/>
          <ac:picMkLst>
            <pc:docMk/>
            <pc:sldMk cId="763751679" sldId="270"/>
            <ac:picMk id="14338" creationId="{1C67FE7A-F15B-7B47-CA96-2DF3CD9B1D39}"/>
          </ac:picMkLst>
        </pc:picChg>
      </pc:sldChg>
      <pc:sldChg chg="addSp delSp modSp add del">
        <pc:chgData name="Omar Choudhry" userId="7e802f98-9170-4306-b59f-36dfa75ece39" providerId="ADAL" clId="{B90AE890-D558-CD41-834F-69100BBBCC82}" dt="2025-01-09T14:25:14.121" v="3084" actId="2696"/>
        <pc:sldMkLst>
          <pc:docMk/>
          <pc:sldMk cId="71693572" sldId="271"/>
        </pc:sldMkLst>
      </pc:sldChg>
      <pc:sldChg chg="addSp delSp modSp add mod modAnim">
        <pc:chgData name="Omar Choudhry" userId="7e802f98-9170-4306-b59f-36dfa75ece39" providerId="ADAL" clId="{B90AE890-D558-CD41-834F-69100BBBCC82}" dt="2025-01-09T14:31:22.076" v="3125"/>
        <pc:sldMkLst>
          <pc:docMk/>
          <pc:sldMk cId="138937153" sldId="271"/>
        </pc:sldMkLst>
        <pc:spChg chg="add mod">
          <ac:chgData name="Omar Choudhry" userId="7e802f98-9170-4306-b59f-36dfa75ece39" providerId="ADAL" clId="{B90AE890-D558-CD41-834F-69100BBBCC82}" dt="2025-01-09T14:31:07.649" v="3124" actId="1076"/>
          <ac:spMkLst>
            <pc:docMk/>
            <pc:sldMk cId="138937153" sldId="271"/>
            <ac:spMk id="4" creationId="{22B1BDAD-2B63-E1AC-FA79-946869C7EF9E}"/>
          </ac:spMkLst>
        </pc:spChg>
        <pc:picChg chg="add mod">
          <ac:chgData name="Omar Choudhry" userId="7e802f98-9170-4306-b59f-36dfa75ece39" providerId="ADAL" clId="{B90AE890-D558-CD41-834F-69100BBBCC82}" dt="2025-01-09T14:31:03.240" v="3122" actId="1076"/>
          <ac:picMkLst>
            <pc:docMk/>
            <pc:sldMk cId="138937153" sldId="271"/>
            <ac:picMk id="18434" creationId="{C5B289E9-888E-B446-4985-33920A052765}"/>
          </ac:picMkLst>
        </pc:picChg>
      </pc:sldChg>
      <pc:sldChg chg="addSp delSp modSp add mod modAnim">
        <pc:chgData name="Omar Choudhry" userId="7e802f98-9170-4306-b59f-36dfa75ece39" providerId="ADAL" clId="{B90AE890-D558-CD41-834F-69100BBBCC82}" dt="2025-01-09T14:31:34.244" v="3132" actId="1076"/>
        <pc:sldMkLst>
          <pc:docMk/>
          <pc:sldMk cId="4096478782" sldId="272"/>
        </pc:sldMkLst>
        <pc:picChg chg="add mod">
          <ac:chgData name="Omar Choudhry" userId="7e802f98-9170-4306-b59f-36dfa75ece39" providerId="ADAL" clId="{B90AE890-D558-CD41-834F-69100BBBCC82}" dt="2025-01-09T14:31:34.244" v="3132" actId="1076"/>
          <ac:picMkLst>
            <pc:docMk/>
            <pc:sldMk cId="4096478782" sldId="272"/>
            <ac:picMk id="6" creationId="{C6DB5105-F77F-85FE-5EEF-311CF00E2E02}"/>
          </ac:picMkLst>
        </pc:picChg>
      </pc:sldChg>
      <pc:sldChg chg="add del">
        <pc:chgData name="Omar Choudhry" userId="7e802f98-9170-4306-b59f-36dfa75ece39" providerId="ADAL" clId="{B90AE890-D558-CD41-834F-69100BBBCC82}" dt="2025-01-09T14:41:25.404" v="3489" actId="2696"/>
        <pc:sldMkLst>
          <pc:docMk/>
          <pc:sldMk cId="1351414800" sldId="273"/>
        </pc:sldMkLst>
      </pc:sldChg>
      <pc:sldChg chg="modSp add mod ord modAnim">
        <pc:chgData name="Omar Choudhry" userId="7e802f98-9170-4306-b59f-36dfa75ece39" providerId="ADAL" clId="{B90AE890-D558-CD41-834F-69100BBBCC82}" dt="2025-01-10T17:09:50.399" v="4573" actId="27636"/>
        <pc:sldMkLst>
          <pc:docMk/>
          <pc:sldMk cId="4156952800" sldId="273"/>
        </pc:sldMkLst>
        <pc:spChg chg="mod">
          <ac:chgData name="Omar Choudhry" userId="7e802f98-9170-4306-b59f-36dfa75ece39" providerId="ADAL" clId="{B90AE890-D558-CD41-834F-69100BBBCC82}" dt="2025-01-10T17:03:40.736" v="3748" actId="20577"/>
          <ac:spMkLst>
            <pc:docMk/>
            <pc:sldMk cId="4156952800" sldId="273"/>
            <ac:spMk id="2" creationId="{37178FD9-A65E-91DB-47B8-08FB99CAF931}"/>
          </ac:spMkLst>
        </pc:spChg>
        <pc:spChg chg="mod">
          <ac:chgData name="Omar Choudhry" userId="7e802f98-9170-4306-b59f-36dfa75ece39" providerId="ADAL" clId="{B90AE890-D558-CD41-834F-69100BBBCC82}" dt="2025-01-10T17:09:50.399" v="4573" actId="27636"/>
          <ac:spMkLst>
            <pc:docMk/>
            <pc:sldMk cId="4156952800" sldId="273"/>
            <ac:spMk id="3" creationId="{01BAFCAB-B6C0-B32A-2384-581BFA02713D}"/>
          </ac:spMkLst>
        </pc:spChg>
      </pc:sldChg>
      <pc:sldChg chg="addSp delSp modSp add mod modNotesTx">
        <pc:chgData name="Omar Choudhry" userId="7e802f98-9170-4306-b59f-36dfa75ece39" providerId="ADAL" clId="{B90AE890-D558-CD41-834F-69100BBBCC82}" dt="2025-01-10T17:10:23.314" v="4612" actId="20577"/>
        <pc:sldMkLst>
          <pc:docMk/>
          <pc:sldMk cId="1312462714" sldId="274"/>
        </pc:sldMkLst>
        <pc:spChg chg="add mod">
          <ac:chgData name="Omar Choudhry" userId="7e802f98-9170-4306-b59f-36dfa75ece39" providerId="ADAL" clId="{B90AE890-D558-CD41-834F-69100BBBCC82}" dt="2025-01-10T17:08:39.973" v="4467" actId="121"/>
          <ac:spMkLst>
            <pc:docMk/>
            <pc:sldMk cId="1312462714" sldId="274"/>
            <ac:spMk id="6" creationId="{B7F12360-D368-0620-F411-A370D183769E}"/>
          </ac:spMkLst>
        </pc:spChg>
        <pc:spChg chg="add mod">
          <ac:chgData name="Omar Choudhry" userId="7e802f98-9170-4306-b59f-36dfa75ece39" providerId="ADAL" clId="{B90AE890-D558-CD41-834F-69100BBBCC82}" dt="2025-01-10T17:08:49.308" v="4477" actId="121"/>
          <ac:spMkLst>
            <pc:docMk/>
            <pc:sldMk cId="1312462714" sldId="274"/>
            <ac:spMk id="8" creationId="{89DCBABB-E8F4-2F2D-8DF2-B3C7C3DDF143}"/>
          </ac:spMkLst>
        </pc:spChg>
        <pc:spChg chg="add mod">
          <ac:chgData name="Omar Choudhry" userId="7e802f98-9170-4306-b59f-36dfa75ece39" providerId="ADAL" clId="{B90AE890-D558-CD41-834F-69100BBBCC82}" dt="2025-01-10T17:10:19.435" v="4609" actId="1076"/>
          <ac:spMkLst>
            <pc:docMk/>
            <pc:sldMk cId="1312462714" sldId="274"/>
            <ac:spMk id="9" creationId="{9FFEED51-C5F6-73DB-3318-53E45C709F25}"/>
          </ac:spMkLst>
        </pc:spChg>
      </pc:sldChg>
    </pc:docChg>
  </pc:docChgLst>
  <pc:docChgLst>
    <pc:chgData name="Omar Choudhry" userId="7e802f98-9170-4306-b59f-36dfa75ece39" providerId="ADAL" clId="{014F6575-6BBD-4D45-BEFA-BE45EEC9EC28}"/>
    <pc:docChg chg="undo redo custSel addSld delSld modSld sldOrd">
      <pc:chgData name="Omar Choudhry" userId="7e802f98-9170-4306-b59f-36dfa75ece39" providerId="ADAL" clId="{014F6575-6BBD-4D45-BEFA-BE45EEC9EC28}" dt="2025-01-28T21:00:31.814" v="458"/>
      <pc:docMkLst>
        <pc:docMk/>
      </pc:docMkLst>
      <pc:sldChg chg="addSp delSp modSp mod">
        <pc:chgData name="Omar Choudhry" userId="7e802f98-9170-4306-b59f-36dfa75ece39" providerId="ADAL" clId="{014F6575-6BBD-4D45-BEFA-BE45EEC9EC28}" dt="2025-01-28T20:59:19.620" v="409" actId="14100"/>
        <pc:sldMkLst>
          <pc:docMk/>
          <pc:sldMk cId="1339862571" sldId="256"/>
        </pc:sldMkLst>
        <pc:spChg chg="mod">
          <ac:chgData name="Omar Choudhry" userId="7e802f98-9170-4306-b59f-36dfa75ece39" providerId="ADAL" clId="{014F6575-6BBD-4D45-BEFA-BE45EEC9EC28}" dt="2025-01-10T17:19:56.584" v="79" actId="14100"/>
          <ac:spMkLst>
            <pc:docMk/>
            <pc:sldMk cId="1339862571" sldId="256"/>
            <ac:spMk id="2" creationId="{8585DA62-143A-7FD7-8C3F-25DABCBEBB06}"/>
          </ac:spMkLst>
        </pc:spChg>
        <pc:picChg chg="add del mod">
          <ac:chgData name="Omar Choudhry" userId="7e802f98-9170-4306-b59f-36dfa75ece39" providerId="ADAL" clId="{014F6575-6BBD-4D45-BEFA-BE45EEC9EC28}" dt="2025-01-28T20:58:58.067" v="403" actId="478"/>
          <ac:picMkLst>
            <pc:docMk/>
            <pc:sldMk cId="1339862571" sldId="256"/>
            <ac:picMk id="4" creationId="{1033FF2D-B4CE-6B8C-45C5-F01F18F5D90C}"/>
          </ac:picMkLst>
        </pc:picChg>
        <pc:picChg chg="mod">
          <ac:chgData name="Omar Choudhry" userId="7e802f98-9170-4306-b59f-36dfa75ece39" providerId="ADAL" clId="{014F6575-6BBD-4D45-BEFA-BE45EEC9EC28}" dt="2025-01-10T17:19:57.793" v="81" actId="1037"/>
          <ac:picMkLst>
            <pc:docMk/>
            <pc:sldMk cId="1339862571" sldId="256"/>
            <ac:picMk id="6" creationId="{8E3348F3-5EB8-B2C1-D141-57F0DFE0C082}"/>
          </ac:picMkLst>
        </pc:picChg>
        <pc:picChg chg="add mod">
          <ac:chgData name="Omar Choudhry" userId="7e802f98-9170-4306-b59f-36dfa75ece39" providerId="ADAL" clId="{014F6575-6BBD-4D45-BEFA-BE45EEC9EC28}" dt="2025-01-28T20:59:19.620" v="409" actId="14100"/>
          <ac:picMkLst>
            <pc:docMk/>
            <pc:sldMk cId="1339862571" sldId="256"/>
            <ac:picMk id="7" creationId="{D58550A1-5AB0-6021-D7BB-DD4E5BF347FF}"/>
          </ac:picMkLst>
        </pc:picChg>
        <pc:picChg chg="mod">
          <ac:chgData name="Omar Choudhry" userId="7e802f98-9170-4306-b59f-36dfa75ece39" providerId="ADAL" clId="{014F6575-6BBD-4D45-BEFA-BE45EEC9EC28}" dt="2025-01-10T17:19:55.764" v="78" actId="1076"/>
          <ac:picMkLst>
            <pc:docMk/>
            <pc:sldMk cId="1339862571" sldId="256"/>
            <ac:picMk id="17" creationId="{4900FFCA-5684-73F8-AD25-55DF66C34FE7}"/>
          </ac:picMkLst>
        </pc:picChg>
      </pc:sldChg>
      <pc:sldChg chg="addSp delSp modSp mod">
        <pc:chgData name="Omar Choudhry" userId="7e802f98-9170-4306-b59f-36dfa75ece39" providerId="ADAL" clId="{014F6575-6BBD-4D45-BEFA-BE45EEC9EC28}" dt="2025-01-28T20:59:46.101" v="427"/>
        <pc:sldMkLst>
          <pc:docMk/>
          <pc:sldMk cId="32766116" sldId="257"/>
        </pc:sldMkLst>
        <pc:picChg chg="add del mod">
          <ac:chgData name="Omar Choudhry" userId="7e802f98-9170-4306-b59f-36dfa75ece39" providerId="ADAL" clId="{014F6575-6BBD-4D45-BEFA-BE45EEC9EC28}" dt="2025-01-28T20:59:45.869" v="426" actId="478"/>
          <ac:picMkLst>
            <pc:docMk/>
            <pc:sldMk cId="32766116" sldId="257"/>
            <ac:picMk id="3" creationId="{6FAEB907-9DBE-A60D-8A80-C45775C1097E}"/>
          </ac:picMkLst>
        </pc:picChg>
        <pc:picChg chg="add mod">
          <ac:chgData name="Omar Choudhry" userId="7e802f98-9170-4306-b59f-36dfa75ece39" providerId="ADAL" clId="{014F6575-6BBD-4D45-BEFA-BE45EEC9EC28}" dt="2025-01-28T20:59:46.101" v="427"/>
          <ac:picMkLst>
            <pc:docMk/>
            <pc:sldMk cId="32766116" sldId="257"/>
            <ac:picMk id="5" creationId="{468D468E-3D80-0FA3-EA13-882EFE51B786}"/>
          </ac:picMkLst>
        </pc:picChg>
      </pc:sldChg>
      <pc:sldChg chg="addSp delSp modSp mod">
        <pc:chgData name="Omar Choudhry" userId="7e802f98-9170-4306-b59f-36dfa75ece39" providerId="ADAL" clId="{014F6575-6BBD-4D45-BEFA-BE45EEC9EC28}" dt="2025-01-28T20:59:41.108" v="423"/>
        <pc:sldMkLst>
          <pc:docMk/>
          <pc:sldMk cId="2870782839" sldId="258"/>
        </pc:sldMkLst>
        <pc:picChg chg="add del mod">
          <ac:chgData name="Omar Choudhry" userId="7e802f98-9170-4306-b59f-36dfa75ece39" providerId="ADAL" clId="{014F6575-6BBD-4D45-BEFA-BE45EEC9EC28}" dt="2025-01-28T20:59:40.866" v="422" actId="478"/>
          <ac:picMkLst>
            <pc:docMk/>
            <pc:sldMk cId="2870782839" sldId="258"/>
            <ac:picMk id="4" creationId="{E444F0AE-6B71-3D9B-3D15-C6D37C4CC46E}"/>
          </ac:picMkLst>
        </pc:picChg>
        <pc:picChg chg="add mod">
          <ac:chgData name="Omar Choudhry" userId="7e802f98-9170-4306-b59f-36dfa75ece39" providerId="ADAL" clId="{014F6575-6BBD-4D45-BEFA-BE45EEC9EC28}" dt="2025-01-28T20:59:41.108" v="423"/>
          <ac:picMkLst>
            <pc:docMk/>
            <pc:sldMk cId="2870782839" sldId="258"/>
            <ac:picMk id="5" creationId="{59115DA5-FBB3-F3EC-19CB-6620D1BC0C9E}"/>
          </ac:picMkLst>
        </pc:picChg>
      </pc:sldChg>
      <pc:sldChg chg="addSp delSp modSp mod">
        <pc:chgData name="Omar Choudhry" userId="7e802f98-9170-4306-b59f-36dfa75ece39" providerId="ADAL" clId="{014F6575-6BBD-4D45-BEFA-BE45EEC9EC28}" dt="2025-01-28T20:59:59.274" v="437"/>
        <pc:sldMkLst>
          <pc:docMk/>
          <pc:sldMk cId="202436034" sldId="259"/>
        </pc:sldMkLst>
        <pc:picChg chg="add del mod">
          <ac:chgData name="Omar Choudhry" userId="7e802f98-9170-4306-b59f-36dfa75ece39" providerId="ADAL" clId="{014F6575-6BBD-4D45-BEFA-BE45EEC9EC28}" dt="2025-01-28T20:59:59.043" v="436" actId="478"/>
          <ac:picMkLst>
            <pc:docMk/>
            <pc:sldMk cId="202436034" sldId="259"/>
            <ac:picMk id="3" creationId="{0CAF46D0-5C0A-BAAC-2B2D-235EE0BB6249}"/>
          </ac:picMkLst>
        </pc:picChg>
        <pc:picChg chg="add mod">
          <ac:chgData name="Omar Choudhry" userId="7e802f98-9170-4306-b59f-36dfa75ece39" providerId="ADAL" clId="{014F6575-6BBD-4D45-BEFA-BE45EEC9EC28}" dt="2025-01-28T20:59:56.959" v="435"/>
          <ac:picMkLst>
            <pc:docMk/>
            <pc:sldMk cId="202436034" sldId="259"/>
            <ac:picMk id="4" creationId="{470FEF63-E088-2F9B-CB23-8215D9D3FCBB}"/>
          </ac:picMkLst>
        </pc:picChg>
        <pc:picChg chg="add mod">
          <ac:chgData name="Omar Choudhry" userId="7e802f98-9170-4306-b59f-36dfa75ece39" providerId="ADAL" clId="{014F6575-6BBD-4D45-BEFA-BE45EEC9EC28}" dt="2025-01-28T20:59:59.274" v="437"/>
          <ac:picMkLst>
            <pc:docMk/>
            <pc:sldMk cId="202436034" sldId="259"/>
            <ac:picMk id="6" creationId="{E499EA17-1BB9-ABA7-FB70-DAE3628A9280}"/>
          </ac:picMkLst>
        </pc:picChg>
      </pc:sldChg>
      <pc:sldChg chg="addSp delSp modSp mod">
        <pc:chgData name="Omar Choudhry" userId="7e802f98-9170-4306-b59f-36dfa75ece39" providerId="ADAL" clId="{014F6575-6BBD-4D45-BEFA-BE45EEC9EC28}" dt="2025-01-28T21:00:03.183" v="439"/>
        <pc:sldMkLst>
          <pc:docMk/>
          <pc:sldMk cId="2115083022" sldId="260"/>
        </pc:sldMkLst>
        <pc:picChg chg="add del mod">
          <ac:chgData name="Omar Choudhry" userId="7e802f98-9170-4306-b59f-36dfa75ece39" providerId="ADAL" clId="{014F6575-6BBD-4D45-BEFA-BE45EEC9EC28}" dt="2025-01-28T21:00:02.933" v="438" actId="478"/>
          <ac:picMkLst>
            <pc:docMk/>
            <pc:sldMk cId="2115083022" sldId="260"/>
            <ac:picMk id="3" creationId="{4116C411-67CD-E751-2D58-FD8D873D97C5}"/>
          </ac:picMkLst>
        </pc:picChg>
        <pc:picChg chg="add mod">
          <ac:chgData name="Omar Choudhry" userId="7e802f98-9170-4306-b59f-36dfa75ece39" providerId="ADAL" clId="{014F6575-6BBD-4D45-BEFA-BE45EEC9EC28}" dt="2025-01-28T21:00:03.183" v="439"/>
          <ac:picMkLst>
            <pc:docMk/>
            <pc:sldMk cId="2115083022" sldId="260"/>
            <ac:picMk id="17" creationId="{55B88B55-EFDF-795E-277D-7B0F64728E23}"/>
          </ac:picMkLst>
        </pc:picChg>
      </pc:sldChg>
      <pc:sldChg chg="addSp delSp modSp mod">
        <pc:chgData name="Omar Choudhry" userId="7e802f98-9170-4306-b59f-36dfa75ece39" providerId="ADAL" clId="{014F6575-6BBD-4D45-BEFA-BE45EEC9EC28}" dt="2025-01-28T21:00:06.153" v="441"/>
        <pc:sldMkLst>
          <pc:docMk/>
          <pc:sldMk cId="3712783578" sldId="261"/>
        </pc:sldMkLst>
        <pc:picChg chg="add del mod">
          <ac:chgData name="Omar Choudhry" userId="7e802f98-9170-4306-b59f-36dfa75ece39" providerId="ADAL" clId="{014F6575-6BBD-4D45-BEFA-BE45EEC9EC28}" dt="2025-01-28T21:00:05.681" v="440" actId="478"/>
          <ac:picMkLst>
            <pc:docMk/>
            <pc:sldMk cId="3712783578" sldId="261"/>
            <ac:picMk id="5" creationId="{76ED3728-02E8-27A9-1378-7DDC3779F301}"/>
          </ac:picMkLst>
        </pc:picChg>
        <pc:picChg chg="add mod">
          <ac:chgData name="Omar Choudhry" userId="7e802f98-9170-4306-b59f-36dfa75ece39" providerId="ADAL" clId="{014F6575-6BBD-4D45-BEFA-BE45EEC9EC28}" dt="2025-01-28T21:00:06.153" v="441"/>
          <ac:picMkLst>
            <pc:docMk/>
            <pc:sldMk cId="3712783578" sldId="261"/>
            <ac:picMk id="7" creationId="{D04C31EB-2F05-9F32-6290-D1C92DB70725}"/>
          </ac:picMkLst>
        </pc:picChg>
      </pc:sldChg>
      <pc:sldChg chg="addSp delSp modSp mod">
        <pc:chgData name="Omar Choudhry" userId="7e802f98-9170-4306-b59f-36dfa75ece39" providerId="ADAL" clId="{014F6575-6BBD-4D45-BEFA-BE45EEC9EC28}" dt="2025-01-28T21:00:16.953" v="448"/>
        <pc:sldMkLst>
          <pc:docMk/>
          <pc:sldMk cId="1254471692" sldId="262"/>
        </pc:sldMkLst>
        <pc:picChg chg="add del mod">
          <ac:chgData name="Omar Choudhry" userId="7e802f98-9170-4306-b59f-36dfa75ece39" providerId="ADAL" clId="{014F6575-6BBD-4D45-BEFA-BE45EEC9EC28}" dt="2025-01-28T21:00:16.502" v="447" actId="478"/>
          <ac:picMkLst>
            <pc:docMk/>
            <pc:sldMk cId="1254471692" sldId="262"/>
            <ac:picMk id="3" creationId="{979D444D-23ED-E3F1-16B3-C228A0E01DF8}"/>
          </ac:picMkLst>
        </pc:picChg>
        <pc:picChg chg="add mod">
          <ac:chgData name="Omar Choudhry" userId="7e802f98-9170-4306-b59f-36dfa75ece39" providerId="ADAL" clId="{014F6575-6BBD-4D45-BEFA-BE45EEC9EC28}" dt="2025-01-28T21:00:16.953" v="448"/>
          <ac:picMkLst>
            <pc:docMk/>
            <pc:sldMk cId="1254471692" sldId="262"/>
            <ac:picMk id="6" creationId="{62F4C687-D644-63AC-B8DF-AF52193E69F4}"/>
          </ac:picMkLst>
        </pc:picChg>
      </pc:sldChg>
      <pc:sldChg chg="addSp delSp modSp mod">
        <pc:chgData name="Omar Choudhry" userId="7e802f98-9170-4306-b59f-36dfa75ece39" providerId="ADAL" clId="{014F6575-6BBD-4D45-BEFA-BE45EEC9EC28}" dt="2025-01-28T21:00:25.654" v="454"/>
        <pc:sldMkLst>
          <pc:docMk/>
          <pc:sldMk cId="1402553590" sldId="263"/>
        </pc:sldMkLst>
        <pc:picChg chg="add del mod">
          <ac:chgData name="Omar Choudhry" userId="7e802f98-9170-4306-b59f-36dfa75ece39" providerId="ADAL" clId="{014F6575-6BBD-4D45-BEFA-BE45EEC9EC28}" dt="2025-01-28T21:00:25.268" v="453" actId="478"/>
          <ac:picMkLst>
            <pc:docMk/>
            <pc:sldMk cId="1402553590" sldId="263"/>
            <ac:picMk id="5" creationId="{E0B1C3AD-85D2-BDA6-665D-6E3B5013ECE6}"/>
          </ac:picMkLst>
        </pc:picChg>
        <pc:picChg chg="add mod">
          <ac:chgData name="Omar Choudhry" userId="7e802f98-9170-4306-b59f-36dfa75ece39" providerId="ADAL" clId="{014F6575-6BBD-4D45-BEFA-BE45EEC9EC28}" dt="2025-01-28T21:00:25.654" v="454"/>
          <ac:picMkLst>
            <pc:docMk/>
            <pc:sldMk cId="1402553590" sldId="263"/>
            <ac:picMk id="6" creationId="{D0A83AFA-B80F-B58A-9E04-5BEAF515B93C}"/>
          </ac:picMkLst>
        </pc:picChg>
      </pc:sldChg>
      <pc:sldChg chg="addSp delSp modSp mod">
        <pc:chgData name="Omar Choudhry" userId="7e802f98-9170-4306-b59f-36dfa75ece39" providerId="ADAL" clId="{014F6575-6BBD-4D45-BEFA-BE45EEC9EC28}" dt="2025-01-28T21:00:28.602" v="456"/>
        <pc:sldMkLst>
          <pc:docMk/>
          <pc:sldMk cId="2028357571" sldId="264"/>
        </pc:sldMkLst>
        <pc:picChg chg="add del mod">
          <ac:chgData name="Omar Choudhry" userId="7e802f98-9170-4306-b59f-36dfa75ece39" providerId="ADAL" clId="{014F6575-6BBD-4D45-BEFA-BE45EEC9EC28}" dt="2025-01-28T21:00:28.345" v="455" actId="478"/>
          <ac:picMkLst>
            <pc:docMk/>
            <pc:sldMk cId="2028357571" sldId="264"/>
            <ac:picMk id="6" creationId="{3060B8B7-9B30-F894-A676-ECDD0746E1BE}"/>
          </ac:picMkLst>
        </pc:picChg>
        <pc:picChg chg="add mod">
          <ac:chgData name="Omar Choudhry" userId="7e802f98-9170-4306-b59f-36dfa75ece39" providerId="ADAL" clId="{014F6575-6BBD-4D45-BEFA-BE45EEC9EC28}" dt="2025-01-28T21:00:28.602" v="456"/>
          <ac:picMkLst>
            <pc:docMk/>
            <pc:sldMk cId="2028357571" sldId="264"/>
            <ac:picMk id="7" creationId="{F866BF3E-5CA4-7ABB-69A0-4E4CEE34FAFB}"/>
          </ac:picMkLst>
        </pc:picChg>
      </pc:sldChg>
      <pc:sldChg chg="addSp delSp modSp mod">
        <pc:chgData name="Omar Choudhry" userId="7e802f98-9170-4306-b59f-36dfa75ece39" providerId="ADAL" clId="{014F6575-6BBD-4D45-BEFA-BE45EEC9EC28}" dt="2025-01-28T20:59:43.200" v="425"/>
        <pc:sldMkLst>
          <pc:docMk/>
          <pc:sldMk cId="2555136316" sldId="265"/>
        </pc:sldMkLst>
        <pc:picChg chg="add del mod">
          <ac:chgData name="Omar Choudhry" userId="7e802f98-9170-4306-b59f-36dfa75ece39" providerId="ADAL" clId="{014F6575-6BBD-4D45-BEFA-BE45EEC9EC28}" dt="2025-01-28T20:59:42.945" v="424" actId="478"/>
          <ac:picMkLst>
            <pc:docMk/>
            <pc:sldMk cId="2555136316" sldId="265"/>
            <ac:picMk id="3" creationId="{434E7F0C-5B7B-D699-A7BB-6035B3440EFF}"/>
          </ac:picMkLst>
        </pc:picChg>
        <pc:picChg chg="add mod">
          <ac:chgData name="Omar Choudhry" userId="7e802f98-9170-4306-b59f-36dfa75ece39" providerId="ADAL" clId="{014F6575-6BBD-4D45-BEFA-BE45EEC9EC28}" dt="2025-01-28T20:59:43.200" v="425"/>
          <ac:picMkLst>
            <pc:docMk/>
            <pc:sldMk cId="2555136316" sldId="265"/>
            <ac:picMk id="5" creationId="{2AFA8306-CEC7-D48E-AE74-94B02120CB74}"/>
          </ac:picMkLst>
        </pc:picChg>
      </pc:sldChg>
      <pc:sldChg chg="addSp delSp modSp mod">
        <pc:chgData name="Omar Choudhry" userId="7e802f98-9170-4306-b59f-36dfa75ece39" providerId="ADAL" clId="{014F6575-6BBD-4D45-BEFA-BE45EEC9EC28}" dt="2025-01-28T20:59:48.632" v="429"/>
        <pc:sldMkLst>
          <pc:docMk/>
          <pc:sldMk cId="3510259464" sldId="266"/>
        </pc:sldMkLst>
        <pc:picChg chg="add del mod">
          <ac:chgData name="Omar Choudhry" userId="7e802f98-9170-4306-b59f-36dfa75ece39" providerId="ADAL" clId="{014F6575-6BBD-4D45-BEFA-BE45EEC9EC28}" dt="2025-01-28T20:59:48.395" v="428" actId="478"/>
          <ac:picMkLst>
            <pc:docMk/>
            <pc:sldMk cId="3510259464" sldId="266"/>
            <ac:picMk id="3" creationId="{4EC0CAD0-A10B-7486-7D27-898ACA0F49FD}"/>
          </ac:picMkLst>
        </pc:picChg>
        <pc:picChg chg="add mod">
          <ac:chgData name="Omar Choudhry" userId="7e802f98-9170-4306-b59f-36dfa75ece39" providerId="ADAL" clId="{014F6575-6BBD-4D45-BEFA-BE45EEC9EC28}" dt="2025-01-28T20:59:48.632" v="429"/>
          <ac:picMkLst>
            <pc:docMk/>
            <pc:sldMk cId="3510259464" sldId="266"/>
            <ac:picMk id="4" creationId="{7F9B6343-6ACB-49FA-E867-4AA576E2F7B6}"/>
          </ac:picMkLst>
        </pc:picChg>
      </pc:sldChg>
      <pc:sldChg chg="addSp delSp modSp mod">
        <pc:chgData name="Omar Choudhry" userId="7e802f98-9170-4306-b59f-36dfa75ece39" providerId="ADAL" clId="{014F6575-6BBD-4D45-BEFA-BE45EEC9EC28}" dt="2025-01-28T21:00:09.984" v="443"/>
        <pc:sldMkLst>
          <pc:docMk/>
          <pc:sldMk cId="2112785865" sldId="267"/>
        </pc:sldMkLst>
        <pc:picChg chg="add del mod">
          <ac:chgData name="Omar Choudhry" userId="7e802f98-9170-4306-b59f-36dfa75ece39" providerId="ADAL" clId="{014F6575-6BBD-4D45-BEFA-BE45EEC9EC28}" dt="2025-01-28T21:00:09.723" v="442" actId="478"/>
          <ac:picMkLst>
            <pc:docMk/>
            <pc:sldMk cId="2112785865" sldId="267"/>
            <ac:picMk id="3" creationId="{F314B38F-541D-9449-F496-2A9BBE66EA9C}"/>
          </ac:picMkLst>
        </pc:picChg>
        <pc:picChg chg="add mod">
          <ac:chgData name="Omar Choudhry" userId="7e802f98-9170-4306-b59f-36dfa75ece39" providerId="ADAL" clId="{014F6575-6BBD-4D45-BEFA-BE45EEC9EC28}" dt="2025-01-28T21:00:09.984" v="443"/>
          <ac:picMkLst>
            <pc:docMk/>
            <pc:sldMk cId="2112785865" sldId="267"/>
            <ac:picMk id="5" creationId="{8B77EB2E-2FF1-6F23-330D-1E49634008D2}"/>
          </ac:picMkLst>
        </pc:picChg>
        <pc:picChg chg="add mod">
          <ac:chgData name="Omar Choudhry" userId="7e802f98-9170-4306-b59f-36dfa75ece39" providerId="ADAL" clId="{014F6575-6BBD-4D45-BEFA-BE45EEC9EC28}" dt="2025-01-25T13:44:36.643" v="139" actId="1076"/>
          <ac:picMkLst>
            <pc:docMk/>
            <pc:sldMk cId="2112785865" sldId="267"/>
            <ac:picMk id="6" creationId="{54CB0892-AC13-B5ED-EE4B-0B113BDEAA41}"/>
          </ac:picMkLst>
        </pc:picChg>
      </pc:sldChg>
      <pc:sldChg chg="addSp delSp modSp mod delAnim">
        <pc:chgData name="Omar Choudhry" userId="7e802f98-9170-4306-b59f-36dfa75ece39" providerId="ADAL" clId="{014F6575-6BBD-4D45-BEFA-BE45EEC9EC28}" dt="2025-01-28T21:00:13.727" v="446"/>
        <pc:sldMkLst>
          <pc:docMk/>
          <pc:sldMk cId="1228897417" sldId="268"/>
        </pc:sldMkLst>
        <pc:picChg chg="add del mod">
          <ac:chgData name="Omar Choudhry" userId="7e802f98-9170-4306-b59f-36dfa75ece39" providerId="ADAL" clId="{014F6575-6BBD-4D45-BEFA-BE45EEC9EC28}" dt="2025-01-28T21:00:13.282" v="445" actId="478"/>
          <ac:picMkLst>
            <pc:docMk/>
            <pc:sldMk cId="1228897417" sldId="268"/>
            <ac:picMk id="3" creationId="{08EF7218-D02F-E60C-48F1-A4D40025D75F}"/>
          </ac:picMkLst>
        </pc:picChg>
        <pc:picChg chg="add mod">
          <ac:chgData name="Omar Choudhry" userId="7e802f98-9170-4306-b59f-36dfa75ece39" providerId="ADAL" clId="{014F6575-6BBD-4D45-BEFA-BE45EEC9EC28}" dt="2025-01-28T21:00:13.727" v="446"/>
          <ac:picMkLst>
            <pc:docMk/>
            <pc:sldMk cId="1228897417" sldId="268"/>
            <ac:picMk id="5" creationId="{C7DAB297-ADD9-CB64-CE75-D2C9FD5D26C5}"/>
          </ac:picMkLst>
        </pc:picChg>
        <pc:picChg chg="add mod">
          <ac:chgData name="Omar Choudhry" userId="7e802f98-9170-4306-b59f-36dfa75ece39" providerId="ADAL" clId="{014F6575-6BBD-4D45-BEFA-BE45EEC9EC28}" dt="2025-01-25T13:44:17.204" v="132" actId="1076"/>
          <ac:picMkLst>
            <pc:docMk/>
            <pc:sldMk cId="1228897417" sldId="268"/>
            <ac:picMk id="6" creationId="{601935B6-70D4-8AC7-17C8-098CD45EBD67}"/>
          </ac:picMkLst>
        </pc:picChg>
        <pc:picChg chg="add mod">
          <ac:chgData name="Omar Choudhry" userId="7e802f98-9170-4306-b59f-36dfa75ece39" providerId="ADAL" clId="{014F6575-6BBD-4D45-BEFA-BE45EEC9EC28}" dt="2025-01-25T13:44:15.489" v="131" actId="1076"/>
          <ac:picMkLst>
            <pc:docMk/>
            <pc:sldMk cId="1228897417" sldId="268"/>
            <ac:picMk id="11" creationId="{3A9DB5C2-7D38-C6D8-95C3-68A9B77DFDB7}"/>
          </ac:picMkLst>
        </pc:picChg>
      </pc:sldChg>
      <pc:sldChg chg="addSp delSp modSp mod">
        <pc:chgData name="Omar Choudhry" userId="7e802f98-9170-4306-b59f-36dfa75ece39" providerId="ADAL" clId="{014F6575-6BBD-4D45-BEFA-BE45EEC9EC28}" dt="2025-01-28T21:00:22.577" v="452"/>
        <pc:sldMkLst>
          <pc:docMk/>
          <pc:sldMk cId="3936035876" sldId="269"/>
        </pc:sldMkLst>
        <pc:picChg chg="add del mod">
          <ac:chgData name="Omar Choudhry" userId="7e802f98-9170-4306-b59f-36dfa75ece39" providerId="ADAL" clId="{014F6575-6BBD-4D45-BEFA-BE45EEC9EC28}" dt="2025-01-28T21:00:22.346" v="451" actId="478"/>
          <ac:picMkLst>
            <pc:docMk/>
            <pc:sldMk cId="3936035876" sldId="269"/>
            <ac:picMk id="5" creationId="{DA17A5F0-2BBF-BBC6-2126-E6A57095F174}"/>
          </ac:picMkLst>
        </pc:picChg>
        <pc:picChg chg="add mod">
          <ac:chgData name="Omar Choudhry" userId="7e802f98-9170-4306-b59f-36dfa75ece39" providerId="ADAL" clId="{014F6575-6BBD-4D45-BEFA-BE45EEC9EC28}" dt="2025-01-28T21:00:22.577" v="452"/>
          <ac:picMkLst>
            <pc:docMk/>
            <pc:sldMk cId="3936035876" sldId="269"/>
            <ac:picMk id="6" creationId="{6AD54B55-9830-A0D6-C4E5-887EFDAC9E12}"/>
          </ac:picMkLst>
        </pc:picChg>
      </pc:sldChg>
      <pc:sldChg chg="addSp delSp modSp mod">
        <pc:chgData name="Omar Choudhry" userId="7e802f98-9170-4306-b59f-36dfa75ece39" providerId="ADAL" clId="{014F6575-6BBD-4D45-BEFA-BE45EEC9EC28}" dt="2025-01-28T21:00:19.697" v="450"/>
        <pc:sldMkLst>
          <pc:docMk/>
          <pc:sldMk cId="763751679" sldId="270"/>
        </pc:sldMkLst>
        <pc:picChg chg="add del mod">
          <ac:chgData name="Omar Choudhry" userId="7e802f98-9170-4306-b59f-36dfa75ece39" providerId="ADAL" clId="{014F6575-6BBD-4D45-BEFA-BE45EEC9EC28}" dt="2025-01-28T21:00:19.485" v="449" actId="478"/>
          <ac:picMkLst>
            <pc:docMk/>
            <pc:sldMk cId="763751679" sldId="270"/>
            <ac:picMk id="3" creationId="{CE1608AF-75B6-A807-82B7-055B6C362A8B}"/>
          </ac:picMkLst>
        </pc:picChg>
        <pc:picChg chg="add mod">
          <ac:chgData name="Omar Choudhry" userId="7e802f98-9170-4306-b59f-36dfa75ece39" providerId="ADAL" clId="{014F6575-6BBD-4D45-BEFA-BE45EEC9EC28}" dt="2025-01-28T21:00:19.697" v="450"/>
          <ac:picMkLst>
            <pc:docMk/>
            <pc:sldMk cId="763751679" sldId="270"/>
            <ac:picMk id="5" creationId="{38A5A40F-830C-7D47-4F3C-E57B057271EC}"/>
          </ac:picMkLst>
        </pc:picChg>
      </pc:sldChg>
      <pc:sldChg chg="addSp delSp modSp mod">
        <pc:chgData name="Omar Choudhry" userId="7e802f98-9170-4306-b59f-36dfa75ece39" providerId="ADAL" clId="{014F6575-6BBD-4D45-BEFA-BE45EEC9EC28}" dt="2025-01-28T20:59:51.562" v="431"/>
        <pc:sldMkLst>
          <pc:docMk/>
          <pc:sldMk cId="138937153" sldId="271"/>
        </pc:sldMkLst>
        <pc:picChg chg="add del mod">
          <ac:chgData name="Omar Choudhry" userId="7e802f98-9170-4306-b59f-36dfa75ece39" providerId="ADAL" clId="{014F6575-6BBD-4D45-BEFA-BE45EEC9EC28}" dt="2025-01-28T20:59:51.299" v="430" actId="478"/>
          <ac:picMkLst>
            <pc:docMk/>
            <pc:sldMk cId="138937153" sldId="271"/>
            <ac:picMk id="3" creationId="{710E8B52-1C44-2C35-B79D-CE07B262FB93}"/>
          </ac:picMkLst>
        </pc:picChg>
        <pc:picChg chg="add mod">
          <ac:chgData name="Omar Choudhry" userId="7e802f98-9170-4306-b59f-36dfa75ece39" providerId="ADAL" clId="{014F6575-6BBD-4D45-BEFA-BE45EEC9EC28}" dt="2025-01-28T20:59:51.562" v="431"/>
          <ac:picMkLst>
            <pc:docMk/>
            <pc:sldMk cId="138937153" sldId="271"/>
            <ac:picMk id="6" creationId="{837E027C-C2BA-BEDD-FC60-C1D8E199D9BF}"/>
          </ac:picMkLst>
        </pc:picChg>
      </pc:sldChg>
      <pc:sldChg chg="addSp delSp modSp mod">
        <pc:chgData name="Omar Choudhry" userId="7e802f98-9170-4306-b59f-36dfa75ece39" providerId="ADAL" clId="{014F6575-6BBD-4D45-BEFA-BE45EEC9EC28}" dt="2025-01-28T20:59:53.834" v="433"/>
        <pc:sldMkLst>
          <pc:docMk/>
          <pc:sldMk cId="4096478782" sldId="272"/>
        </pc:sldMkLst>
        <pc:picChg chg="add del mod">
          <ac:chgData name="Omar Choudhry" userId="7e802f98-9170-4306-b59f-36dfa75ece39" providerId="ADAL" clId="{014F6575-6BBD-4D45-BEFA-BE45EEC9EC28}" dt="2025-01-28T20:59:53.531" v="432" actId="478"/>
          <ac:picMkLst>
            <pc:docMk/>
            <pc:sldMk cId="4096478782" sldId="272"/>
            <ac:picMk id="2" creationId="{03D39C58-8FE3-0AA2-3E4E-4594E8845EE0}"/>
          </ac:picMkLst>
        </pc:picChg>
        <pc:picChg chg="add mod">
          <ac:chgData name="Omar Choudhry" userId="7e802f98-9170-4306-b59f-36dfa75ece39" providerId="ADAL" clId="{014F6575-6BBD-4D45-BEFA-BE45EEC9EC28}" dt="2025-01-28T20:59:53.834" v="433"/>
          <ac:picMkLst>
            <pc:docMk/>
            <pc:sldMk cId="4096478782" sldId="272"/>
            <ac:picMk id="3" creationId="{2309DBEE-249B-1767-692A-DC8C4C160EE4}"/>
          </ac:picMkLst>
        </pc:picChg>
      </pc:sldChg>
      <pc:sldChg chg="addSp delSp modSp mod">
        <pc:chgData name="Omar Choudhry" userId="7e802f98-9170-4306-b59f-36dfa75ece39" providerId="ADAL" clId="{014F6575-6BBD-4D45-BEFA-BE45EEC9EC28}" dt="2025-01-28T20:59:38.758" v="421" actId="1076"/>
        <pc:sldMkLst>
          <pc:docMk/>
          <pc:sldMk cId="4156952800" sldId="273"/>
        </pc:sldMkLst>
        <pc:picChg chg="add del mod">
          <ac:chgData name="Omar Choudhry" userId="7e802f98-9170-4306-b59f-36dfa75ece39" providerId="ADAL" clId="{014F6575-6BBD-4D45-BEFA-BE45EEC9EC28}" dt="2025-01-28T20:59:23.706" v="410" actId="478"/>
          <ac:picMkLst>
            <pc:docMk/>
            <pc:sldMk cId="4156952800" sldId="273"/>
            <ac:picMk id="4" creationId="{A7D03426-A971-F0D0-0495-DBF5498E1206}"/>
          </ac:picMkLst>
        </pc:picChg>
        <pc:picChg chg="add mod">
          <ac:chgData name="Omar Choudhry" userId="7e802f98-9170-4306-b59f-36dfa75ece39" providerId="ADAL" clId="{014F6575-6BBD-4D45-BEFA-BE45EEC9EC28}" dt="2025-01-28T20:59:38.758" v="421" actId="1076"/>
          <ac:picMkLst>
            <pc:docMk/>
            <pc:sldMk cId="4156952800" sldId="273"/>
            <ac:picMk id="5" creationId="{06A8B32A-AC0A-4B13-CDD6-CE19D6A4C4A0}"/>
          </ac:picMkLst>
        </pc:picChg>
      </pc:sldChg>
      <pc:sldChg chg="addSp delSp modSp mod modNotesTx">
        <pc:chgData name="Omar Choudhry" userId="7e802f98-9170-4306-b59f-36dfa75ece39" providerId="ADAL" clId="{014F6575-6BBD-4D45-BEFA-BE45EEC9EC28}" dt="2025-01-28T21:00:31.814" v="458"/>
        <pc:sldMkLst>
          <pc:docMk/>
          <pc:sldMk cId="1312462714" sldId="274"/>
        </pc:sldMkLst>
        <pc:spChg chg="add mod">
          <ac:chgData name="Omar Choudhry" userId="7e802f98-9170-4306-b59f-36dfa75ece39" providerId="ADAL" clId="{014F6575-6BBD-4D45-BEFA-BE45EEC9EC28}" dt="2025-01-25T13:51:53.180" v="402" actId="1035"/>
          <ac:spMkLst>
            <pc:docMk/>
            <pc:sldMk cId="1312462714" sldId="274"/>
            <ac:spMk id="2" creationId="{29FEE944-D84B-F61B-8631-E21A4B134601}"/>
          </ac:spMkLst>
        </pc:spChg>
        <pc:spChg chg="mod">
          <ac:chgData name="Omar Choudhry" userId="7e802f98-9170-4306-b59f-36dfa75ece39" providerId="ADAL" clId="{014F6575-6BBD-4D45-BEFA-BE45EEC9EC28}" dt="2025-01-25T13:51:53.180" v="402" actId="1035"/>
          <ac:spMkLst>
            <pc:docMk/>
            <pc:sldMk cId="1312462714" sldId="274"/>
            <ac:spMk id="8" creationId="{89DCBABB-E8F4-2F2D-8DF2-B3C7C3DDF143}"/>
          </ac:spMkLst>
        </pc:spChg>
        <pc:spChg chg="add mod">
          <ac:chgData name="Omar Choudhry" userId="7e802f98-9170-4306-b59f-36dfa75ece39" providerId="ADAL" clId="{014F6575-6BBD-4D45-BEFA-BE45EEC9EC28}" dt="2025-01-25T13:51:17.560" v="339" actId="20577"/>
          <ac:spMkLst>
            <pc:docMk/>
            <pc:sldMk cId="1312462714" sldId="274"/>
            <ac:spMk id="12" creationId="{1D87A338-4E94-643E-2806-EB64E59D16F9}"/>
          </ac:spMkLst>
        </pc:spChg>
        <pc:spChg chg="add mod">
          <ac:chgData name="Omar Choudhry" userId="7e802f98-9170-4306-b59f-36dfa75ece39" providerId="ADAL" clId="{014F6575-6BBD-4D45-BEFA-BE45EEC9EC28}" dt="2025-01-25T13:51:49.193" v="390" actId="1076"/>
          <ac:spMkLst>
            <pc:docMk/>
            <pc:sldMk cId="1312462714" sldId="274"/>
            <ac:spMk id="13" creationId="{5749178D-C8C7-ED90-C84A-15C5E352B662}"/>
          </ac:spMkLst>
        </pc:spChg>
        <pc:picChg chg="add mod">
          <ac:chgData name="Omar Choudhry" userId="7e802f98-9170-4306-b59f-36dfa75ece39" providerId="ADAL" clId="{014F6575-6BBD-4D45-BEFA-BE45EEC9EC28}" dt="2025-01-25T13:51:53.180" v="402" actId="1035"/>
          <ac:picMkLst>
            <pc:docMk/>
            <pc:sldMk cId="1312462714" sldId="274"/>
            <ac:picMk id="3" creationId="{C107F3D4-FC07-D20D-26D8-0252C66FFCCC}"/>
          </ac:picMkLst>
        </pc:picChg>
        <pc:picChg chg="add mod">
          <ac:chgData name="Omar Choudhry" userId="7e802f98-9170-4306-b59f-36dfa75ece39" providerId="ADAL" clId="{014F6575-6BBD-4D45-BEFA-BE45EEC9EC28}" dt="2025-01-28T21:00:31.814" v="458"/>
          <ac:picMkLst>
            <pc:docMk/>
            <pc:sldMk cId="1312462714" sldId="274"/>
            <ac:picMk id="5" creationId="{7AF8E733-88F7-F59B-32C9-DD48876F98CC}"/>
          </ac:picMkLst>
        </pc:picChg>
        <pc:picChg chg="add mod">
          <ac:chgData name="Omar Choudhry" userId="7e802f98-9170-4306-b59f-36dfa75ece39" providerId="ADAL" clId="{014F6575-6BBD-4D45-BEFA-BE45EEC9EC28}" dt="2025-01-25T13:48:51.963" v="301" actId="1076"/>
          <ac:picMkLst>
            <pc:docMk/>
            <pc:sldMk cId="1312462714" sldId="274"/>
            <ac:picMk id="7" creationId="{EAA5C920-FF9C-3253-609E-DEB45B726623}"/>
          </ac:picMkLst>
        </pc:picChg>
        <pc:picChg chg="add mod">
          <ac:chgData name="Omar Choudhry" userId="7e802f98-9170-4306-b59f-36dfa75ece39" providerId="ADAL" clId="{014F6575-6BBD-4D45-BEFA-BE45EEC9EC28}" dt="2025-01-25T13:51:04.445" v="320" actId="1076"/>
          <ac:picMkLst>
            <pc:docMk/>
            <pc:sldMk cId="1312462714" sldId="274"/>
            <ac:picMk id="10" creationId="{3F79E01A-6BF7-C68C-81D4-990AC5655DA0}"/>
          </ac:picMkLst>
        </pc:picChg>
        <pc:picChg chg="add del mod">
          <ac:chgData name="Omar Choudhry" userId="7e802f98-9170-4306-b59f-36dfa75ece39" providerId="ADAL" clId="{014F6575-6BBD-4D45-BEFA-BE45EEC9EC28}" dt="2025-01-28T21:00:31.536" v="457" actId="478"/>
          <ac:picMkLst>
            <pc:docMk/>
            <pc:sldMk cId="1312462714" sldId="274"/>
            <ac:picMk id="11" creationId="{9BC231F2-5D74-82C8-B071-0A34584922BF}"/>
          </ac:picMkLst>
        </pc:picChg>
      </pc:sldChg>
      <pc:sldChg chg="addSp delSp modSp add del mod ord">
        <pc:chgData name="Omar Choudhry" userId="7e802f98-9170-4306-b59f-36dfa75ece39" providerId="ADAL" clId="{014F6575-6BBD-4D45-BEFA-BE45EEC9EC28}" dt="2025-01-25T13:46:59.307" v="298" actId="2696"/>
        <pc:sldMkLst>
          <pc:docMk/>
          <pc:sldMk cId="4142171871" sldId="275"/>
        </pc:sldMkLst>
      </pc:sldChg>
      <pc:sldChg chg="add del">
        <pc:chgData name="Omar Choudhry" userId="7e802f98-9170-4306-b59f-36dfa75ece39" providerId="ADAL" clId="{014F6575-6BBD-4D45-BEFA-BE45EEC9EC28}" dt="2025-01-25T13:45:25.038" v="200"/>
        <pc:sldMkLst>
          <pc:docMk/>
          <pc:sldMk cId="3597445990" sldId="27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5CE0B-9EB1-714B-9DAB-8A72ADC53746}" type="datetimeFigureOut">
              <a:rPr lang="en-GB" smtClean="0"/>
              <a:t>28/01/2025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8F5E3-AD3A-6E42-B42F-3E0E3B47D4F2}" type="slidenum">
              <a:rPr lang="en-GB" smtClean="0"/>
              <a:t>‹#›</a:t>
            </a:fld>
            <a:endParaRPr lang="en-GB"/>
          </a:p>
        </p:txBody>
      </p:sp>
    </p:spTree>
    <p:extLst>
      <p:ext uri="{BB962C8B-B14F-4D97-AF65-F5344CB8AC3E}">
        <p14:creationId xmlns:p14="http://schemas.microsoft.com/office/powerpoint/2010/main" val="3601514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1</a:t>
            </a:fld>
            <a:endParaRPr lang="en-GB"/>
          </a:p>
        </p:txBody>
      </p:sp>
    </p:spTree>
    <p:extLst>
      <p:ext uri="{BB962C8B-B14F-4D97-AF65-F5344CB8AC3E}">
        <p14:creationId xmlns:p14="http://schemas.microsoft.com/office/powerpoint/2010/main" val="1746422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722F4-317D-4F65-09B4-B7A157139D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59949-5D53-28ED-0940-0D255E441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8DC360-655E-83A9-02CC-7B5AB54A38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dirty="0"/>
          </a:p>
        </p:txBody>
      </p:sp>
      <p:sp>
        <p:nvSpPr>
          <p:cNvPr id="4" name="Slide Number Placeholder 3">
            <a:extLst>
              <a:ext uri="{FF2B5EF4-FFF2-40B4-BE49-F238E27FC236}">
                <a16:creationId xmlns:a16="http://schemas.microsoft.com/office/drawing/2014/main" id="{9CFD0F6D-BABA-341C-3FD9-2D226A660377}"/>
              </a:ext>
            </a:extLst>
          </p:cNvPr>
          <p:cNvSpPr>
            <a:spLocks noGrp="1"/>
          </p:cNvSpPr>
          <p:nvPr>
            <p:ph type="sldNum" sz="quarter" idx="5"/>
          </p:nvPr>
        </p:nvSpPr>
        <p:spPr/>
        <p:txBody>
          <a:bodyPr/>
          <a:lstStyle/>
          <a:p>
            <a:fld id="{7F98F5E3-AD3A-6E42-B42F-3E0E3B47D4F2}" type="slidenum">
              <a:rPr lang="en-GB" smtClean="0"/>
              <a:t>10</a:t>
            </a:fld>
            <a:endParaRPr lang="en-GB"/>
          </a:p>
        </p:txBody>
      </p:sp>
    </p:spTree>
    <p:extLst>
      <p:ext uri="{BB962C8B-B14F-4D97-AF65-F5344CB8AC3E}">
        <p14:creationId xmlns:p14="http://schemas.microsoft.com/office/powerpoint/2010/main" val="379609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0B80B-C860-10A6-B205-C178670B5A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2740F-1FD9-E162-144B-0A58AD780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9C449-8495-BB29-C8D7-0A62EC967F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8B803737-074F-A353-A6E3-D62F9FDC4916}"/>
              </a:ext>
            </a:extLst>
          </p:cNvPr>
          <p:cNvSpPr>
            <a:spLocks noGrp="1"/>
          </p:cNvSpPr>
          <p:nvPr>
            <p:ph type="sldNum" sz="quarter" idx="5"/>
          </p:nvPr>
        </p:nvSpPr>
        <p:spPr/>
        <p:txBody>
          <a:bodyPr/>
          <a:lstStyle/>
          <a:p>
            <a:fld id="{7F98F5E3-AD3A-6E42-B42F-3E0E3B47D4F2}" type="slidenum">
              <a:rPr lang="en-GB" smtClean="0"/>
              <a:t>11</a:t>
            </a:fld>
            <a:endParaRPr lang="en-GB"/>
          </a:p>
        </p:txBody>
      </p:sp>
    </p:spTree>
    <p:extLst>
      <p:ext uri="{BB962C8B-B14F-4D97-AF65-F5344CB8AC3E}">
        <p14:creationId xmlns:p14="http://schemas.microsoft.com/office/powerpoint/2010/main" val="1102702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AC731-2445-222B-874D-4F1C5A37C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E3952F-AD04-8700-8291-ADF5B07E50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8236D-39B9-9645-C004-95D80542729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275F2D15-781C-7A21-CB58-0655C4A0FC15}"/>
              </a:ext>
            </a:extLst>
          </p:cNvPr>
          <p:cNvSpPr>
            <a:spLocks noGrp="1"/>
          </p:cNvSpPr>
          <p:nvPr>
            <p:ph type="sldNum" sz="quarter" idx="5"/>
          </p:nvPr>
        </p:nvSpPr>
        <p:spPr/>
        <p:txBody>
          <a:bodyPr/>
          <a:lstStyle/>
          <a:p>
            <a:fld id="{7F98F5E3-AD3A-6E42-B42F-3E0E3B47D4F2}" type="slidenum">
              <a:rPr lang="en-GB" smtClean="0"/>
              <a:t>12</a:t>
            </a:fld>
            <a:endParaRPr lang="en-GB"/>
          </a:p>
        </p:txBody>
      </p:sp>
    </p:spTree>
    <p:extLst>
      <p:ext uri="{BB962C8B-B14F-4D97-AF65-F5344CB8AC3E}">
        <p14:creationId xmlns:p14="http://schemas.microsoft.com/office/powerpoint/2010/main" val="387586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4B350-3CEF-A711-4CE8-BA611F1DA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07D71-0246-EFA3-DC1E-12907FA59E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E8758A-FBA7-E664-6DC2-CF04A7B605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Use Teachable Machine. Guide students to train a model to recognise objects or images. Encourage experimenting with different inputs. In small groups, upload sample images and test the model by providing new inputs.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Provide a tangible experience of how AI learns and performs image recognition.</a:t>
            </a:r>
            <a:r>
              <a:rPr lang="en-US" sz="2800" dirty="0">
                <a:effectLst/>
              </a:rPr>
              <a:t> </a:t>
            </a:r>
            <a:endParaRPr lang="en-GB" dirty="0"/>
          </a:p>
        </p:txBody>
      </p:sp>
      <p:sp>
        <p:nvSpPr>
          <p:cNvPr id="4" name="Slide Number Placeholder 3">
            <a:extLst>
              <a:ext uri="{FF2B5EF4-FFF2-40B4-BE49-F238E27FC236}">
                <a16:creationId xmlns:a16="http://schemas.microsoft.com/office/drawing/2014/main" id="{0A9B1227-DFCD-AE62-7CC1-BDD92F3B38D8}"/>
              </a:ext>
            </a:extLst>
          </p:cNvPr>
          <p:cNvSpPr>
            <a:spLocks noGrp="1"/>
          </p:cNvSpPr>
          <p:nvPr>
            <p:ph type="sldNum" sz="quarter" idx="5"/>
          </p:nvPr>
        </p:nvSpPr>
        <p:spPr/>
        <p:txBody>
          <a:bodyPr/>
          <a:lstStyle/>
          <a:p>
            <a:fld id="{7F98F5E3-AD3A-6E42-B42F-3E0E3B47D4F2}" type="slidenum">
              <a:rPr lang="en-GB" smtClean="0"/>
              <a:t>13</a:t>
            </a:fld>
            <a:endParaRPr lang="en-GB"/>
          </a:p>
        </p:txBody>
      </p:sp>
    </p:spTree>
    <p:extLst>
      <p:ext uri="{BB962C8B-B14F-4D97-AF65-F5344CB8AC3E}">
        <p14:creationId xmlns:p14="http://schemas.microsoft.com/office/powerpoint/2010/main" val="212954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DEE32-B5F0-9BF8-8F9B-DDD86FFF8D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DBBC8E-5D48-7A49-3220-746722E35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B2E88D-9095-97FF-C711-8AA045ADF1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64EEB7-06A1-D0AE-A861-B085C6AD8356}"/>
              </a:ext>
            </a:extLst>
          </p:cNvPr>
          <p:cNvSpPr>
            <a:spLocks noGrp="1"/>
          </p:cNvSpPr>
          <p:nvPr>
            <p:ph type="sldNum" sz="quarter" idx="5"/>
          </p:nvPr>
        </p:nvSpPr>
        <p:spPr/>
        <p:txBody>
          <a:bodyPr/>
          <a:lstStyle/>
          <a:p>
            <a:fld id="{7F98F5E3-AD3A-6E42-B42F-3E0E3B47D4F2}" type="slidenum">
              <a:rPr lang="en-GB" smtClean="0"/>
              <a:t>14</a:t>
            </a:fld>
            <a:endParaRPr lang="en-GB"/>
          </a:p>
        </p:txBody>
      </p:sp>
    </p:spTree>
    <p:extLst>
      <p:ext uri="{BB962C8B-B14F-4D97-AF65-F5344CB8AC3E}">
        <p14:creationId xmlns:p14="http://schemas.microsoft.com/office/powerpoint/2010/main" val="1459651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B431-B6B9-97D7-FF50-2A886A575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FC06D-FD47-49A7-4F6E-1104F343E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CDE941-75BB-ECA0-F408-7916BB8081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AF77916-48F6-15AB-5B7E-389ADD59C964}"/>
              </a:ext>
            </a:extLst>
          </p:cNvPr>
          <p:cNvSpPr>
            <a:spLocks noGrp="1"/>
          </p:cNvSpPr>
          <p:nvPr>
            <p:ph type="sldNum" sz="quarter" idx="5"/>
          </p:nvPr>
        </p:nvSpPr>
        <p:spPr/>
        <p:txBody>
          <a:bodyPr/>
          <a:lstStyle/>
          <a:p>
            <a:fld id="{7F98F5E3-AD3A-6E42-B42F-3E0E3B47D4F2}" type="slidenum">
              <a:rPr lang="en-GB" smtClean="0"/>
              <a:t>15</a:t>
            </a:fld>
            <a:endParaRPr lang="en-GB"/>
          </a:p>
        </p:txBody>
      </p:sp>
    </p:spTree>
    <p:extLst>
      <p:ext uri="{BB962C8B-B14F-4D97-AF65-F5344CB8AC3E}">
        <p14:creationId xmlns:p14="http://schemas.microsoft.com/office/powerpoint/2010/main" val="1525924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7C05A-7C15-1598-26D0-3F9226C6A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351E2-7122-35A8-71D0-2621DB6BB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ED0591-314F-47FD-4EA8-DD05E42A45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10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AI has ethical implications, such as privacy concerns, bias in training data, and potential job displacement. Responsible AI development is critical. Discuss the real-world impact of AI in industries like healthcare, retail, and autonomous vehicles. Introduce ethical considerations briefly.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3B611FA-540C-1BCF-AD59-80F98CAB19A9}"/>
              </a:ext>
            </a:extLst>
          </p:cNvPr>
          <p:cNvSpPr>
            <a:spLocks noGrp="1"/>
          </p:cNvSpPr>
          <p:nvPr>
            <p:ph type="sldNum" sz="quarter" idx="5"/>
          </p:nvPr>
        </p:nvSpPr>
        <p:spPr/>
        <p:txBody>
          <a:bodyPr/>
          <a:lstStyle/>
          <a:p>
            <a:fld id="{7F98F5E3-AD3A-6E42-B42F-3E0E3B47D4F2}" type="slidenum">
              <a:rPr lang="en-GB" smtClean="0"/>
              <a:t>16</a:t>
            </a:fld>
            <a:endParaRPr lang="en-GB"/>
          </a:p>
        </p:txBody>
      </p:sp>
    </p:spTree>
    <p:extLst>
      <p:ext uri="{BB962C8B-B14F-4D97-AF65-F5344CB8AC3E}">
        <p14:creationId xmlns:p14="http://schemas.microsoft.com/office/powerpoint/2010/main" val="280565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3D5A6-192F-7FCD-AC9F-6CF866B2BC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8EAF4-CFE4-D6B2-2B41-964E188DFC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66315F-92ED-3FD8-8C8D-0F383B152A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15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p>
          <a:p>
            <a:pPr algn="l">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Brainstorm how AI could solve problems in their school or community in local challenges (e.g. waste management, education). Students will be guided using prompts.</a:t>
            </a:r>
            <a:r>
              <a:rPr lang="en-GB" sz="1800" b="1" dirty="0">
                <a:effectLst/>
                <a:latin typeface="Calibri" panose="020F0502020204030204" pitchFamily="34" charset="0"/>
                <a:ea typeface="Calibri" panose="020F0502020204030204" pitchFamily="34" charset="0"/>
                <a:cs typeface="Arial" panose="020B0604020202020204" pitchFamily="34" charset="0"/>
              </a:rPr>
              <a:t> </a:t>
            </a:r>
            <a:r>
              <a:rPr lang="en-GB" sz="1800" dirty="0">
                <a:effectLst/>
                <a:latin typeface="Calibri" panose="020F0502020204030204" pitchFamily="34" charset="0"/>
                <a:ea typeface="Calibri" panose="020F0502020204030204" pitchFamily="34" charset="0"/>
                <a:cs typeface="Arial" panose="020B0604020202020204" pitchFamily="34" charset="0"/>
              </a:rPr>
              <a:t>Each group should create a simple proposal or sketch for their AI solution and share it with the class with a single Google slide.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a:t>
            </a:r>
            <a:r>
              <a:rPr lang="en-GB" sz="1800" dirty="0">
                <a:effectLst/>
                <a:latin typeface="Calibri" panose="020F0502020204030204" pitchFamily="34" charset="0"/>
                <a:ea typeface="Calibri" panose="020F0502020204030204" pitchFamily="34" charset="0"/>
                <a:cs typeface="Arial" panose="020B0604020202020204" pitchFamily="34" charset="0"/>
              </a:rPr>
              <a:t>: Foster creativity and critical thinking about AI’s potential impact.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EC03D14-4FE0-4CB2-72B9-11297CC41AD5}"/>
              </a:ext>
            </a:extLst>
          </p:cNvPr>
          <p:cNvSpPr>
            <a:spLocks noGrp="1"/>
          </p:cNvSpPr>
          <p:nvPr>
            <p:ph type="sldNum" sz="quarter" idx="5"/>
          </p:nvPr>
        </p:nvSpPr>
        <p:spPr/>
        <p:txBody>
          <a:bodyPr/>
          <a:lstStyle/>
          <a:p>
            <a:fld id="{7F98F5E3-AD3A-6E42-B42F-3E0E3B47D4F2}" type="slidenum">
              <a:rPr lang="en-GB" smtClean="0"/>
              <a:t>17</a:t>
            </a:fld>
            <a:endParaRPr lang="en-GB"/>
          </a:p>
        </p:txBody>
      </p:sp>
    </p:spTree>
    <p:extLst>
      <p:ext uri="{BB962C8B-B14F-4D97-AF65-F5344CB8AC3E}">
        <p14:creationId xmlns:p14="http://schemas.microsoft.com/office/powerpoint/2010/main" val="3625974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98F10-B632-26FD-01D8-15B5CC7365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0FA1B6-486D-5E0C-E352-858D84239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6745E-95A2-BBF2-4D12-E8150FC423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3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Recap key points: AI concepts, how image recognition works, and the potential of AI. Encourage students to explore AI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Key Words: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Artificial Intelligence, Machine Learning, Image Recognition, Ethics in AI, Models in AI, Black box, Training set/data, Test set/data,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415B6B7-8D99-F7C2-E762-A5449708F8B0}"/>
              </a:ext>
            </a:extLst>
          </p:cNvPr>
          <p:cNvSpPr>
            <a:spLocks noGrp="1"/>
          </p:cNvSpPr>
          <p:nvPr>
            <p:ph type="sldNum" sz="quarter" idx="5"/>
          </p:nvPr>
        </p:nvSpPr>
        <p:spPr/>
        <p:txBody>
          <a:bodyPr/>
          <a:lstStyle/>
          <a:p>
            <a:fld id="{7F98F5E3-AD3A-6E42-B42F-3E0E3B47D4F2}" type="slidenum">
              <a:rPr lang="en-GB" smtClean="0"/>
              <a:t>18</a:t>
            </a:fld>
            <a:endParaRPr lang="en-GB"/>
          </a:p>
        </p:txBody>
      </p:sp>
    </p:spTree>
    <p:extLst>
      <p:ext uri="{BB962C8B-B14F-4D97-AF65-F5344CB8AC3E}">
        <p14:creationId xmlns:p14="http://schemas.microsoft.com/office/powerpoint/2010/main" val="1168716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210A-5FC4-09B4-62B1-DF82749B76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8D2AE-3A55-1F4C-BB82-3C42EED5A3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03D9B-B019-A91D-194E-83DE90EDF3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51C9EAD-DA6B-FC50-7FBF-93B4032C034A}"/>
              </a:ext>
            </a:extLst>
          </p:cNvPr>
          <p:cNvSpPr>
            <a:spLocks noGrp="1"/>
          </p:cNvSpPr>
          <p:nvPr>
            <p:ph type="sldNum" sz="quarter" idx="5"/>
          </p:nvPr>
        </p:nvSpPr>
        <p:spPr/>
        <p:txBody>
          <a:bodyPr/>
          <a:lstStyle/>
          <a:p>
            <a:fld id="{7F98F5E3-AD3A-6E42-B42F-3E0E3B47D4F2}" type="slidenum">
              <a:rPr lang="en-GB" smtClean="0"/>
              <a:t>19</a:t>
            </a:fld>
            <a:endParaRPr lang="en-GB"/>
          </a:p>
        </p:txBody>
      </p:sp>
    </p:spTree>
    <p:extLst>
      <p:ext uri="{BB962C8B-B14F-4D97-AF65-F5344CB8AC3E}">
        <p14:creationId xmlns:p14="http://schemas.microsoft.com/office/powerpoint/2010/main" val="1429901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A99E-5395-14D2-E350-55E7A88C22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6C3736-E6DC-B8F7-5D18-27C7663780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5388E-0FD6-CA93-F5D5-76A821C07F82}"/>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7B2A9085-B361-2F72-5FE7-DE86471B7178}"/>
              </a:ext>
            </a:extLst>
          </p:cNvPr>
          <p:cNvSpPr>
            <a:spLocks noGrp="1"/>
          </p:cNvSpPr>
          <p:nvPr>
            <p:ph type="sldNum" sz="quarter" idx="5"/>
          </p:nvPr>
        </p:nvSpPr>
        <p:spPr/>
        <p:txBody>
          <a:bodyPr/>
          <a:lstStyle/>
          <a:p>
            <a:fld id="{7F98F5E3-AD3A-6E42-B42F-3E0E3B47D4F2}" type="slidenum">
              <a:rPr lang="en-GB" smtClean="0"/>
              <a:t>2</a:t>
            </a:fld>
            <a:endParaRPr lang="en-GB"/>
          </a:p>
        </p:txBody>
      </p:sp>
    </p:spTree>
    <p:extLst>
      <p:ext uri="{BB962C8B-B14F-4D97-AF65-F5344CB8AC3E}">
        <p14:creationId xmlns:p14="http://schemas.microsoft.com/office/powerpoint/2010/main" val="207343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AF022-A550-DFEE-C67E-6DF2E2799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9201D1-20F4-350D-EB5D-A49C40CB84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B7C612-6F98-92F0-2F46-88C65C0CB894}"/>
              </a:ext>
            </a:extLst>
          </p:cNvPr>
          <p:cNvSpPr>
            <a:spLocks noGrp="1"/>
          </p:cNvSpPr>
          <p:nvPr>
            <p:ph type="body" idx="1"/>
          </p:nvPr>
        </p:nvSpPr>
        <p:spPr/>
        <p:txBody>
          <a:bodyPr/>
          <a:lstStyle/>
          <a:p>
            <a:r>
              <a:rPr lang="en-GB" dirty="0"/>
              <a:t>2 minutes</a:t>
            </a:r>
          </a:p>
          <a:p>
            <a:endParaRPr lang="en-GB"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GB" sz="1800" dirty="0">
                <a:effectLst/>
                <a:latin typeface="Calibri" panose="020F0502020204030204" pitchFamily="34" charset="0"/>
                <a:ea typeface="Times New Roman" panose="02020603050405020304" pitchFamily="18" charset="0"/>
                <a:cs typeface="Times New Roman" panose="02020603050405020304" pitchFamily="18" charset="0"/>
              </a:rPr>
              <a:t>Briefly explain what students will achieve: Understand AI basics, image recognition, and how to train an AI model.</a:t>
            </a:r>
            <a:endParaRPr lang="en-US"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a:extLst>
              <a:ext uri="{FF2B5EF4-FFF2-40B4-BE49-F238E27FC236}">
                <a16:creationId xmlns:a16="http://schemas.microsoft.com/office/drawing/2014/main" id="{339C5FC4-F824-1F39-C83A-935500AD7C77}"/>
              </a:ext>
            </a:extLst>
          </p:cNvPr>
          <p:cNvSpPr>
            <a:spLocks noGrp="1"/>
          </p:cNvSpPr>
          <p:nvPr>
            <p:ph type="sldNum" sz="quarter" idx="5"/>
          </p:nvPr>
        </p:nvSpPr>
        <p:spPr/>
        <p:txBody>
          <a:bodyPr/>
          <a:lstStyle/>
          <a:p>
            <a:fld id="{7F98F5E3-AD3A-6E42-B42F-3E0E3B47D4F2}" type="slidenum">
              <a:rPr lang="en-GB" smtClean="0"/>
              <a:t>3</a:t>
            </a:fld>
            <a:endParaRPr lang="en-GB"/>
          </a:p>
        </p:txBody>
      </p:sp>
    </p:spTree>
    <p:extLst>
      <p:ext uri="{BB962C8B-B14F-4D97-AF65-F5344CB8AC3E}">
        <p14:creationId xmlns:p14="http://schemas.microsoft.com/office/powerpoint/2010/main" val="1601100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E4708-FA6A-D47A-B740-42A8D7282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3B4AE7-079A-1354-FCE1-612BFBEC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28C7EE-2223-336A-BF9C-E37A77AF7E59}"/>
              </a:ext>
            </a:extLst>
          </p:cNvPr>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AB2D076A-59FE-23CB-CDC9-8B95DEFD7735}"/>
              </a:ext>
            </a:extLst>
          </p:cNvPr>
          <p:cNvSpPr>
            <a:spLocks noGrp="1"/>
          </p:cNvSpPr>
          <p:nvPr>
            <p:ph type="sldNum" sz="quarter" idx="5"/>
          </p:nvPr>
        </p:nvSpPr>
        <p:spPr/>
        <p:txBody>
          <a:bodyPr/>
          <a:lstStyle/>
          <a:p>
            <a:fld id="{7F98F5E3-AD3A-6E42-B42F-3E0E3B47D4F2}" type="slidenum">
              <a:rPr lang="en-GB" smtClean="0"/>
              <a:t>4</a:t>
            </a:fld>
            <a:endParaRPr lang="en-GB"/>
          </a:p>
        </p:txBody>
      </p:sp>
    </p:spTree>
    <p:extLst>
      <p:ext uri="{BB962C8B-B14F-4D97-AF65-F5344CB8AC3E}">
        <p14:creationId xmlns:p14="http://schemas.microsoft.com/office/powerpoint/2010/main" val="1565539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minutes</a:t>
            </a:r>
          </a:p>
          <a:p>
            <a:endParaRPr lang="en-GB" dirty="0"/>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Initially start with an attention grabber, showing some really cool examples of AI applications (e.g. facial recognition, self-driving cars, voice assistants, Google Lens). Discuss where AI is used daily. Encourage students to share ideas about what data might be required and the pros and cons of different AI tools. Students will work in pairs to list all the AI-powered technologies they encounter daily and finally share findings as a group. They will also think about the question “Will AI replace humans?” to stimulate a discussion around how AI is a tool used to enhance our everyday lives and how it is not okay to AI to write your homework for you.</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nSpc>
                <a:spcPct val="115000"/>
              </a:lnSpc>
              <a:spcAft>
                <a:spcPts val="1000"/>
              </a:spcAft>
            </a:pPr>
            <a:r>
              <a:rPr lang="en-GB" sz="1800" b="1" dirty="0">
                <a:effectLst/>
                <a:latin typeface="Calibri" panose="020F0502020204030204" pitchFamily="34" charset="0"/>
                <a:ea typeface="Calibri" panose="020F0502020204030204" pitchFamily="34" charset="0"/>
                <a:cs typeface="Arial" panose="020B0604020202020204" pitchFamily="34" charset="0"/>
              </a:rPr>
              <a:t>Objective: </a:t>
            </a:r>
            <a:r>
              <a:rPr lang="en-GB" sz="1800" dirty="0">
                <a:effectLst/>
                <a:latin typeface="Calibri" panose="020F0502020204030204" pitchFamily="34" charset="0"/>
                <a:ea typeface="Calibri" panose="020F0502020204030204" pitchFamily="34" charset="0"/>
                <a:cs typeface="Arial" panose="020B0604020202020204" pitchFamily="34" charset="0"/>
              </a:rPr>
              <a:t>Highlight AI’s presence in everyday life and spark curiosity.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7F98F5E3-AD3A-6E42-B42F-3E0E3B47D4F2}" type="slidenum">
              <a:rPr lang="en-GB" smtClean="0"/>
              <a:t>5</a:t>
            </a:fld>
            <a:endParaRPr lang="en-GB"/>
          </a:p>
        </p:txBody>
      </p:sp>
    </p:spTree>
    <p:extLst>
      <p:ext uri="{BB962C8B-B14F-4D97-AF65-F5344CB8AC3E}">
        <p14:creationId xmlns:p14="http://schemas.microsoft.com/office/powerpoint/2010/main" val="3928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7E6E1-27F8-20D0-461F-ABFDC4482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E0EEB-676F-71B2-706D-004429692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0ED63-991F-5E7E-BA0A-ECA311F1B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01635660-8923-AE99-4A2D-BFCAC04D2CFA}"/>
              </a:ext>
            </a:extLst>
          </p:cNvPr>
          <p:cNvSpPr>
            <a:spLocks noGrp="1"/>
          </p:cNvSpPr>
          <p:nvPr>
            <p:ph type="sldNum" sz="quarter" idx="5"/>
          </p:nvPr>
        </p:nvSpPr>
        <p:spPr/>
        <p:txBody>
          <a:bodyPr/>
          <a:lstStyle/>
          <a:p>
            <a:fld id="{7F98F5E3-AD3A-6E42-B42F-3E0E3B47D4F2}" type="slidenum">
              <a:rPr lang="en-GB" smtClean="0"/>
              <a:t>6</a:t>
            </a:fld>
            <a:endParaRPr lang="en-GB"/>
          </a:p>
        </p:txBody>
      </p:sp>
    </p:spTree>
    <p:extLst>
      <p:ext uri="{BB962C8B-B14F-4D97-AF65-F5344CB8AC3E}">
        <p14:creationId xmlns:p14="http://schemas.microsoft.com/office/powerpoint/2010/main" val="1762260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0CE29-D1D9-B590-97D9-0AC373992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9342A3-D658-2383-88C8-6A52D8964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14AC10-8D27-0142-6006-5C52BE0865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D7B85D39-B5AD-8256-ACD5-8FAAA1DDBAAA}"/>
              </a:ext>
            </a:extLst>
          </p:cNvPr>
          <p:cNvSpPr>
            <a:spLocks noGrp="1"/>
          </p:cNvSpPr>
          <p:nvPr>
            <p:ph type="sldNum" sz="quarter" idx="5"/>
          </p:nvPr>
        </p:nvSpPr>
        <p:spPr/>
        <p:txBody>
          <a:bodyPr/>
          <a:lstStyle/>
          <a:p>
            <a:fld id="{7F98F5E3-AD3A-6E42-B42F-3E0E3B47D4F2}" type="slidenum">
              <a:rPr lang="en-GB" smtClean="0"/>
              <a:t>7</a:t>
            </a:fld>
            <a:endParaRPr lang="en-GB"/>
          </a:p>
        </p:txBody>
      </p:sp>
    </p:spTree>
    <p:extLst>
      <p:ext uri="{BB962C8B-B14F-4D97-AF65-F5344CB8AC3E}">
        <p14:creationId xmlns:p14="http://schemas.microsoft.com/office/powerpoint/2010/main" val="2034850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55A8-952B-2384-F7EB-2B3D8F9C3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11CE80-2D67-24DE-2883-F45466598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A65D46-EFB5-5302-30EE-C337455D5C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Explain how AI performs different tasks using machine learning, using simple visuals and analogies. Learn about how AI uses large amounts of data to recognise patterns and make predictions.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GB" dirty="0"/>
          </a:p>
        </p:txBody>
      </p:sp>
      <p:sp>
        <p:nvSpPr>
          <p:cNvPr id="4" name="Slide Number Placeholder 3">
            <a:extLst>
              <a:ext uri="{FF2B5EF4-FFF2-40B4-BE49-F238E27FC236}">
                <a16:creationId xmlns:a16="http://schemas.microsoft.com/office/drawing/2014/main" id="{36DAF4C8-D2B7-0D1C-8FC4-341BD3F829A1}"/>
              </a:ext>
            </a:extLst>
          </p:cNvPr>
          <p:cNvSpPr>
            <a:spLocks noGrp="1"/>
          </p:cNvSpPr>
          <p:nvPr>
            <p:ph type="sldNum" sz="quarter" idx="5"/>
          </p:nvPr>
        </p:nvSpPr>
        <p:spPr/>
        <p:txBody>
          <a:bodyPr/>
          <a:lstStyle/>
          <a:p>
            <a:fld id="{7F98F5E3-AD3A-6E42-B42F-3E0E3B47D4F2}" type="slidenum">
              <a:rPr lang="en-GB" smtClean="0"/>
              <a:t>8</a:t>
            </a:fld>
            <a:endParaRPr lang="en-GB"/>
          </a:p>
        </p:txBody>
      </p:sp>
    </p:spTree>
    <p:extLst>
      <p:ext uri="{BB962C8B-B14F-4D97-AF65-F5344CB8AC3E}">
        <p14:creationId xmlns:p14="http://schemas.microsoft.com/office/powerpoint/2010/main" val="419108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1"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Why is machine learning the foundation of image recognition? Look more technically at how models are trained using labelled data to classify or identify objects and features (e.g. edges, shapes) in images.</a:t>
            </a:r>
            <a:r>
              <a:rPr lang="en-US" sz="2800" dirty="0">
                <a:effectLst/>
              </a:rPr>
              <a:t> </a:t>
            </a:r>
            <a:endParaRPr lang="en-GB" sz="1800" dirty="0"/>
          </a:p>
        </p:txBody>
      </p:sp>
      <p:sp>
        <p:nvSpPr>
          <p:cNvPr id="4" name="Slide Number Placeholder 3"/>
          <p:cNvSpPr>
            <a:spLocks noGrp="1"/>
          </p:cNvSpPr>
          <p:nvPr>
            <p:ph type="sldNum" sz="quarter" idx="5"/>
          </p:nvPr>
        </p:nvSpPr>
        <p:spPr/>
        <p:txBody>
          <a:bodyPr/>
          <a:lstStyle/>
          <a:p>
            <a:fld id="{7F98F5E3-AD3A-6E42-B42F-3E0E3B47D4F2}" type="slidenum">
              <a:rPr lang="en-GB" smtClean="0"/>
              <a:t>9</a:t>
            </a:fld>
            <a:endParaRPr lang="en-GB"/>
          </a:p>
        </p:txBody>
      </p:sp>
    </p:spTree>
    <p:extLst>
      <p:ext uri="{BB962C8B-B14F-4D97-AF65-F5344CB8AC3E}">
        <p14:creationId xmlns:p14="http://schemas.microsoft.com/office/powerpoint/2010/main" val="51577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14227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31873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83619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8738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66349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2014199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34126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2853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713769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06317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1/28/25</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4802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1/28/25</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253893"/>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png"/><Relationship Id="rId7"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32.png"/><Relationship Id="rId10" Type="http://schemas.openxmlformats.org/officeDocument/2006/relationships/image" Target="../media/image3.png"/><Relationship Id="rId4" Type="http://schemas.openxmlformats.org/officeDocument/2006/relationships/image" Target="../media/image31.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png"/><Relationship Id="rId7" Type="http://schemas.openxmlformats.org/officeDocument/2006/relationships/hyperlink" Target="mailto:O.Choudhry@leeds.ac.uk"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www.github.com/omariosc/ai-workshops" TargetMode="Externa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472B768-D6CA-45E8-B749-DE0F9D483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900FFCA-5684-73F8-AD25-55DF66C34FE7}"/>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artisticPencilSketch/>
                    </a14:imgEffect>
                    <a14:imgEffect>
                      <a14:brightnessContrast bright="-40000" contrast="40000"/>
                    </a14:imgEffect>
                  </a14:imgLayer>
                </a14:imgProps>
              </a:ext>
            </a:extLst>
          </a:blip>
          <a:srcRect b="6250"/>
          <a:stretch/>
        </p:blipFill>
        <p:spPr>
          <a:xfrm>
            <a:off x="20" y="10"/>
            <a:ext cx="12191981" cy="6857990"/>
          </a:xfrm>
          <a:prstGeom prst="rect">
            <a:avLst/>
          </a:prstGeom>
        </p:spPr>
      </p:pic>
      <p:sp>
        <p:nvSpPr>
          <p:cNvPr id="18" name="Rectangle 17">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
            <a:ext cx="12191999" cy="4360983"/>
          </a:xfrm>
          <a:prstGeom prst="rect">
            <a:avLst/>
          </a:prstGeom>
          <a:gradFill flip="none" rotWithShape="1">
            <a:gsLst>
              <a:gs pos="3000">
                <a:srgbClr val="000000">
                  <a:alpha val="0"/>
                </a:srgbClr>
              </a:gs>
              <a:gs pos="61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85DA62-143A-7FD7-8C3F-25DABCBEBB06}"/>
              </a:ext>
            </a:extLst>
          </p:cNvPr>
          <p:cNvSpPr>
            <a:spLocks noGrp="1"/>
          </p:cNvSpPr>
          <p:nvPr>
            <p:ph type="ctrTitle"/>
          </p:nvPr>
        </p:nvSpPr>
        <p:spPr>
          <a:xfrm>
            <a:off x="4672724" y="952500"/>
            <a:ext cx="6871574" cy="2232131"/>
          </a:xfrm>
        </p:spPr>
        <p:txBody>
          <a:bodyPr>
            <a:normAutofit/>
          </a:bodyPr>
          <a:lstStyle/>
          <a:p>
            <a:r>
              <a:rPr lang="en-GB" dirty="0">
                <a:solidFill>
                  <a:srgbClr val="FFFFFF"/>
                </a:solidFill>
              </a:rPr>
              <a:t>AI Workshop 1:</a:t>
            </a:r>
            <a:br>
              <a:rPr lang="en-GB" dirty="0">
                <a:solidFill>
                  <a:srgbClr val="FFFFFF"/>
                </a:solidFill>
              </a:rPr>
            </a:br>
            <a:r>
              <a:rPr lang="en-GB" dirty="0">
                <a:solidFill>
                  <a:srgbClr val="FFFFFF"/>
                </a:solidFill>
              </a:rPr>
              <a:t>Introduction to AI</a:t>
            </a:r>
            <a:br>
              <a:rPr lang="en-GB" dirty="0">
                <a:solidFill>
                  <a:srgbClr val="FFFFFF"/>
                </a:solidFill>
              </a:rPr>
            </a:br>
            <a:r>
              <a:rPr lang="en-GB" sz="2500" dirty="0">
                <a:solidFill>
                  <a:srgbClr val="FFFFFF"/>
                </a:solidFill>
              </a:rPr>
              <a:t>Tuesday 28</a:t>
            </a:r>
            <a:r>
              <a:rPr lang="en-GB" sz="2500" baseline="30000" dirty="0">
                <a:solidFill>
                  <a:srgbClr val="FFFFFF"/>
                </a:solidFill>
              </a:rPr>
              <a:t>th</a:t>
            </a:r>
            <a:r>
              <a:rPr lang="en-GB" sz="2500" dirty="0">
                <a:solidFill>
                  <a:srgbClr val="FFFFFF"/>
                </a:solidFill>
              </a:rPr>
              <a:t> January 2025</a:t>
            </a:r>
          </a:p>
        </p:txBody>
      </p:sp>
      <p:sp>
        <p:nvSpPr>
          <p:cNvPr id="3" name="Subtitle 2">
            <a:extLst>
              <a:ext uri="{FF2B5EF4-FFF2-40B4-BE49-F238E27FC236}">
                <a16:creationId xmlns:a16="http://schemas.microsoft.com/office/drawing/2014/main" id="{0DAB24ED-8FCD-410B-4241-1B0214453DB4}"/>
              </a:ext>
            </a:extLst>
          </p:cNvPr>
          <p:cNvSpPr>
            <a:spLocks noGrp="1"/>
          </p:cNvSpPr>
          <p:nvPr>
            <p:ph type="subTitle" idx="1"/>
          </p:nvPr>
        </p:nvSpPr>
        <p:spPr>
          <a:xfrm>
            <a:off x="561048" y="952500"/>
            <a:ext cx="3515652" cy="2181681"/>
          </a:xfrm>
        </p:spPr>
        <p:txBody>
          <a:bodyPr anchor="t">
            <a:normAutofit/>
          </a:bodyPr>
          <a:lstStyle/>
          <a:p>
            <a:r>
              <a:rPr lang="en-GB">
                <a:solidFill>
                  <a:srgbClr val="FFFFFF"/>
                </a:solidFill>
              </a:rPr>
              <a:t>Omar Choudhry</a:t>
            </a:r>
          </a:p>
        </p:txBody>
      </p:sp>
      <p:cxnSp>
        <p:nvCxnSpPr>
          <p:cNvPr id="19" name="Straight Connector 18">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2" descr="The logo | Communications and Engagement">
            <a:extLst>
              <a:ext uri="{FF2B5EF4-FFF2-40B4-BE49-F238E27FC236}">
                <a16:creationId xmlns:a16="http://schemas.microsoft.com/office/drawing/2014/main" id="{8E3348F3-5EB8-B2C1-D141-57F0DFE0C08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018358" y="5349454"/>
            <a:ext cx="2572898" cy="829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computer chip&#10;&#10;AI-generated content may be incorrect.">
            <a:extLst>
              <a:ext uri="{FF2B5EF4-FFF2-40B4-BE49-F238E27FC236}">
                <a16:creationId xmlns:a16="http://schemas.microsoft.com/office/drawing/2014/main" id="{D58550A1-5AB0-6021-D7BB-DD4E5BF347FF}"/>
              </a:ext>
            </a:extLst>
          </p:cNvPr>
          <p:cNvPicPr>
            <a:picLocks noChangeAspect="1"/>
          </p:cNvPicPr>
          <p:nvPr/>
        </p:nvPicPr>
        <p:blipFill>
          <a:blip r:embed="rId7"/>
          <a:stretch>
            <a:fillRect/>
          </a:stretch>
        </p:blipFill>
        <p:spPr>
          <a:xfrm>
            <a:off x="10723817" y="5349455"/>
            <a:ext cx="812747" cy="829826"/>
          </a:xfrm>
          <a:prstGeom prst="rect">
            <a:avLst/>
          </a:prstGeom>
        </p:spPr>
      </p:pic>
    </p:spTree>
    <p:extLst>
      <p:ext uri="{BB962C8B-B14F-4D97-AF65-F5344CB8AC3E}">
        <p14:creationId xmlns:p14="http://schemas.microsoft.com/office/powerpoint/2010/main" val="1339862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C83F0-EB55-3A62-1712-3A9362462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F5D28-9087-7425-AF8C-7A35736AF0DE}"/>
              </a:ext>
            </a:extLst>
          </p:cNvPr>
          <p:cNvSpPr>
            <a:spLocks noGrp="1"/>
          </p:cNvSpPr>
          <p:nvPr>
            <p:ph type="title"/>
          </p:nvPr>
        </p:nvSpPr>
        <p:spPr/>
        <p:txBody>
          <a:bodyPr/>
          <a:lstStyle/>
          <a:p>
            <a:r>
              <a:rPr lang="en-GB" dirty="0"/>
              <a:t>Basics of Machine Learning</a:t>
            </a:r>
          </a:p>
        </p:txBody>
      </p:sp>
      <p:pic>
        <p:nvPicPr>
          <p:cNvPr id="4" name="Picture 2" descr="The logo | Communications and Engagement">
            <a:extLst>
              <a:ext uri="{FF2B5EF4-FFF2-40B4-BE49-F238E27FC236}">
                <a16:creationId xmlns:a16="http://schemas.microsoft.com/office/drawing/2014/main" id="{2BC08373-889A-B896-8B94-84DF89506C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40 Best Medium Sized Dog Breeds for Families">
            <a:extLst>
              <a:ext uri="{FF2B5EF4-FFF2-40B4-BE49-F238E27FC236}">
                <a16:creationId xmlns:a16="http://schemas.microsoft.com/office/drawing/2014/main" id="{FCD1849C-CC96-07A1-A028-FF6E583576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502" y="1572359"/>
            <a:ext cx="1733011" cy="1729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Artificial intelligence? - It's Working Explained">
            <a:extLst>
              <a:ext uri="{FF2B5EF4-FFF2-40B4-BE49-F238E27FC236}">
                <a16:creationId xmlns:a16="http://schemas.microsoft.com/office/drawing/2014/main" id="{89E9811C-205E-8AB7-EEE4-24DC5F6A1C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b="13031"/>
          <a:stretch/>
        </p:blipFill>
        <p:spPr bwMode="auto">
          <a:xfrm>
            <a:off x="698500" y="3301767"/>
            <a:ext cx="1079500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hat is Artificial intelligence? - It's Working Explained">
            <a:extLst>
              <a:ext uri="{FF2B5EF4-FFF2-40B4-BE49-F238E27FC236}">
                <a16:creationId xmlns:a16="http://schemas.microsoft.com/office/drawing/2014/main" id="{364718A4-EE2C-4920-B4AF-065A3899E8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22021" b="13031"/>
          <a:stretch/>
        </p:blipFill>
        <p:spPr bwMode="auto">
          <a:xfrm>
            <a:off x="698500" y="3301767"/>
            <a:ext cx="8417791" cy="29648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What is Artificial intelligence? - It's Working Explained">
            <a:extLst>
              <a:ext uri="{FF2B5EF4-FFF2-40B4-BE49-F238E27FC236}">
                <a16:creationId xmlns:a16="http://schemas.microsoft.com/office/drawing/2014/main" id="{4DDD26CB-6C9B-6AF1-916F-2F27B9770E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41198" b="13031"/>
          <a:stretch/>
        </p:blipFill>
        <p:spPr bwMode="auto">
          <a:xfrm>
            <a:off x="773526" y="3301767"/>
            <a:ext cx="6347710" cy="296487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 is Artificial intelligence? - It's Working Explained">
            <a:extLst>
              <a:ext uri="{FF2B5EF4-FFF2-40B4-BE49-F238E27FC236}">
                <a16:creationId xmlns:a16="http://schemas.microsoft.com/office/drawing/2014/main" id="{D7DC0DE1-35AD-FD27-DBBE-33D9D6073C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60192" b="13031"/>
          <a:stretch/>
        </p:blipFill>
        <p:spPr bwMode="auto">
          <a:xfrm>
            <a:off x="773526" y="3301767"/>
            <a:ext cx="4297238"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hat is Artificial intelligence? - It's Working Explained">
            <a:extLst>
              <a:ext uri="{FF2B5EF4-FFF2-40B4-BE49-F238E27FC236}">
                <a16:creationId xmlns:a16="http://schemas.microsoft.com/office/drawing/2014/main" id="{FF311DF6-F0FE-44F2-8121-2D62EF89ED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091" r="79187" b="13031"/>
          <a:stretch/>
        </p:blipFill>
        <p:spPr bwMode="auto">
          <a:xfrm>
            <a:off x="773526" y="3301767"/>
            <a:ext cx="2246765" cy="29648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e 30 Cutest Dog Breeds - Most Adorable Dogs and Puppies">
            <a:extLst>
              <a:ext uri="{FF2B5EF4-FFF2-40B4-BE49-F238E27FC236}">
                <a16:creationId xmlns:a16="http://schemas.microsoft.com/office/drawing/2014/main" id="{BC0E53C9-F6E5-AC43-815F-DB8CB99A1F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1143582"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2B76928B-7C98-2EF5-5024-C79FDFB176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06" t="16720" r="9172" b="10542"/>
          <a:stretch/>
        </p:blipFill>
        <p:spPr bwMode="auto">
          <a:xfrm>
            <a:off x="3194054" y="1610411"/>
            <a:ext cx="1828800" cy="172940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A8AA727-0006-BF55-9F55-D0D5AC184C31}"/>
              </a:ext>
            </a:extLst>
          </p:cNvPr>
          <p:cNvSpPr/>
          <p:nvPr/>
        </p:nvSpPr>
        <p:spPr>
          <a:xfrm>
            <a:off x="3947381" y="2081803"/>
            <a:ext cx="423897" cy="228600"/>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806B349-34F8-9C98-F5C8-804D96097D0F}"/>
              </a:ext>
            </a:extLst>
          </p:cNvPr>
          <p:cNvSpPr/>
          <p:nvPr/>
        </p:nvSpPr>
        <p:spPr>
          <a:xfrm>
            <a:off x="3652024" y="1922550"/>
            <a:ext cx="189337" cy="432458"/>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77FADCD-5C29-E519-ECB6-5BAD315FEFCF}"/>
              </a:ext>
            </a:extLst>
          </p:cNvPr>
          <p:cNvSpPr/>
          <p:nvPr/>
        </p:nvSpPr>
        <p:spPr>
          <a:xfrm>
            <a:off x="4192860" y="1933702"/>
            <a:ext cx="123199" cy="119527"/>
          </a:xfrm>
          <a:prstGeom prst="rect">
            <a:avLst/>
          </a:prstGeom>
          <a:noFill/>
          <a:ln w="381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7BB056A-019D-F8D6-E80F-662AE7BCD86C}"/>
              </a:ext>
            </a:extLst>
          </p:cNvPr>
          <p:cNvSpPr/>
          <p:nvPr/>
        </p:nvSpPr>
        <p:spPr>
          <a:xfrm>
            <a:off x="3684708" y="1763297"/>
            <a:ext cx="686570" cy="590919"/>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6" descr="Understanding the Structure of Neural Networks | by savannah logan |  Becoming Human: Artificial Intelligence Magazine">
            <a:extLst>
              <a:ext uri="{FF2B5EF4-FFF2-40B4-BE49-F238E27FC236}">
                <a16:creationId xmlns:a16="http://schemas.microsoft.com/office/drawing/2014/main" id="{DF3EAB4F-3090-2D54-73BF-3C4CDE7553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2282" y="1985426"/>
            <a:ext cx="1828801" cy="9782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3DFBAD2-0895-29D1-76F7-CF1357EC98ED}"/>
              </a:ext>
            </a:extLst>
          </p:cNvPr>
          <p:cNvSpPr/>
          <p:nvPr/>
        </p:nvSpPr>
        <p:spPr>
          <a:xfrm>
            <a:off x="7686261" y="1763297"/>
            <a:ext cx="1160856"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8" descr="30,000+ Best Cat Photos · 100% Free Download · Pexels Stock Photos">
            <a:extLst>
              <a:ext uri="{FF2B5EF4-FFF2-40B4-BE49-F238E27FC236}">
                <a16:creationId xmlns:a16="http://schemas.microsoft.com/office/drawing/2014/main" id="{AAE7BC9C-8F3E-F209-C5E5-3E2D5023FB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3871" y="1610411"/>
            <a:ext cx="1654547" cy="172940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44BA8B9A-4B7B-F55B-10AC-2D28DA04FC4E}"/>
              </a:ext>
            </a:extLst>
          </p:cNvPr>
          <p:cNvSpPr/>
          <p:nvPr/>
        </p:nvSpPr>
        <p:spPr>
          <a:xfrm>
            <a:off x="9597061" y="1651477"/>
            <a:ext cx="1085453" cy="1482346"/>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EEDD8057-9754-5AB3-84E0-78C4E2843DB1}"/>
              </a:ext>
            </a:extLst>
          </p:cNvPr>
          <p:cNvSpPr/>
          <p:nvPr/>
        </p:nvSpPr>
        <p:spPr>
          <a:xfrm>
            <a:off x="1470603" y="1750624"/>
            <a:ext cx="1248165" cy="1422477"/>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A black and white computer chip&#10;&#10;AI-generated content may be incorrect.">
            <a:extLst>
              <a:ext uri="{FF2B5EF4-FFF2-40B4-BE49-F238E27FC236}">
                <a16:creationId xmlns:a16="http://schemas.microsoft.com/office/drawing/2014/main" id="{55B88B55-EFDF-795E-277D-7B0F64728E23}"/>
              </a:ext>
            </a:extLst>
          </p:cNvPr>
          <p:cNvPicPr>
            <a:picLocks noChangeAspect="1"/>
          </p:cNvPicPr>
          <p:nvPr/>
        </p:nvPicPr>
        <p:blipFill>
          <a:blip r:embed="rId9"/>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11508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animBg="1"/>
      <p:bldP spid="21"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6F0A-CCF0-2A0F-8360-3F46A37C74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E3E15-B9C9-E1EF-09DE-14F2264C0DDA}"/>
              </a:ext>
            </a:extLst>
          </p:cNvPr>
          <p:cNvSpPr>
            <a:spLocks noGrp="1"/>
          </p:cNvSpPr>
          <p:nvPr>
            <p:ph type="title"/>
          </p:nvPr>
        </p:nvSpPr>
        <p:spPr/>
        <p:txBody>
          <a:bodyPr/>
          <a:lstStyle/>
          <a:p>
            <a:r>
              <a:rPr lang="en-GB" dirty="0"/>
              <a:t>Hands-on Activity: Training an AI Model</a:t>
            </a:r>
          </a:p>
        </p:txBody>
      </p:sp>
      <p:sp>
        <p:nvSpPr>
          <p:cNvPr id="3" name="Content Placeholder 2">
            <a:extLst>
              <a:ext uri="{FF2B5EF4-FFF2-40B4-BE49-F238E27FC236}">
                <a16:creationId xmlns:a16="http://schemas.microsoft.com/office/drawing/2014/main" id="{3A4016DE-5248-41F4-19F2-53509625533D}"/>
              </a:ext>
            </a:extLst>
          </p:cNvPr>
          <p:cNvSpPr>
            <a:spLocks noGrp="1"/>
          </p:cNvSpPr>
          <p:nvPr>
            <p:ph idx="1"/>
          </p:nvPr>
        </p:nvSpPr>
        <p:spPr/>
        <p:txBody>
          <a:bodyPr/>
          <a:lstStyle/>
          <a:p>
            <a:pPr marL="0" indent="0" algn="ctr">
              <a:buNone/>
            </a:pPr>
            <a:r>
              <a:rPr lang="en-GB" dirty="0">
                <a:solidFill>
                  <a:srgbClr val="00B0F0"/>
                </a:solidFill>
                <a:hlinkClick r:id="rId3">
                  <a:extLst>
                    <a:ext uri="{A12FA001-AC4F-418D-AE19-62706E023703}">
                      <ahyp:hlinkClr xmlns:ahyp="http://schemas.microsoft.com/office/drawing/2018/hyperlinkcolor" val="tx"/>
                    </a:ext>
                  </a:extLst>
                </a:hlinkClick>
              </a:rPr>
              <a:t>https://teachablemachine.withgoogle.com/</a:t>
            </a:r>
            <a:endParaRPr lang="en-GB" dirty="0">
              <a:solidFill>
                <a:srgbClr val="00B0F0"/>
              </a:solidFill>
            </a:endParaRPr>
          </a:p>
        </p:txBody>
      </p:sp>
      <p:pic>
        <p:nvPicPr>
          <p:cNvPr id="4" name="Picture 2" descr="The logo | Communications and Engagement">
            <a:extLst>
              <a:ext uri="{FF2B5EF4-FFF2-40B4-BE49-F238E27FC236}">
                <a16:creationId xmlns:a16="http://schemas.microsoft.com/office/drawing/2014/main" id="{22188DAC-6773-33EC-6110-BE21F47C8A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machine&#10;&#10;Description automatically generated">
            <a:extLst>
              <a:ext uri="{FF2B5EF4-FFF2-40B4-BE49-F238E27FC236}">
                <a16:creationId xmlns:a16="http://schemas.microsoft.com/office/drawing/2014/main" id="{34010952-432A-BC90-6AA6-A18BE3633C68}"/>
              </a:ext>
            </a:extLst>
          </p:cNvPr>
          <p:cNvPicPr>
            <a:picLocks noChangeAspect="1"/>
          </p:cNvPicPr>
          <p:nvPr/>
        </p:nvPicPr>
        <p:blipFill>
          <a:blip r:embed="rId5"/>
          <a:stretch>
            <a:fillRect/>
          </a:stretch>
        </p:blipFill>
        <p:spPr>
          <a:xfrm>
            <a:off x="1855038" y="2696786"/>
            <a:ext cx="8382859" cy="3361114"/>
          </a:xfrm>
          <a:prstGeom prst="rect">
            <a:avLst/>
          </a:prstGeom>
        </p:spPr>
      </p:pic>
      <p:pic>
        <p:nvPicPr>
          <p:cNvPr id="8" name="Picture 7" descr="A grey rectangular object with white text&#10;&#10;Description automatically generated">
            <a:extLst>
              <a:ext uri="{FF2B5EF4-FFF2-40B4-BE49-F238E27FC236}">
                <a16:creationId xmlns:a16="http://schemas.microsoft.com/office/drawing/2014/main" id="{C7DF0BF7-E881-D2D0-B550-BA27F9DA5C08}"/>
              </a:ext>
            </a:extLst>
          </p:cNvPr>
          <p:cNvPicPr>
            <a:picLocks noChangeAspect="1"/>
          </p:cNvPicPr>
          <p:nvPr/>
        </p:nvPicPr>
        <p:blipFill>
          <a:blip r:embed="rId6"/>
          <a:stretch>
            <a:fillRect/>
          </a:stretch>
        </p:blipFill>
        <p:spPr>
          <a:xfrm>
            <a:off x="9233287" y="1710690"/>
            <a:ext cx="2958713" cy="605790"/>
          </a:xfrm>
          <a:prstGeom prst="rect">
            <a:avLst/>
          </a:prstGeom>
        </p:spPr>
      </p:pic>
      <p:pic>
        <p:nvPicPr>
          <p:cNvPr id="7" name="Picture 6" descr="A black and white computer chip&#10;&#10;AI-generated content may be incorrect.">
            <a:extLst>
              <a:ext uri="{FF2B5EF4-FFF2-40B4-BE49-F238E27FC236}">
                <a16:creationId xmlns:a16="http://schemas.microsoft.com/office/drawing/2014/main" id="{D04C31EB-2F05-9F32-6290-D1C92DB70725}"/>
              </a:ext>
            </a:extLst>
          </p:cNvPr>
          <p:cNvPicPr>
            <a:picLocks noChangeAspect="1"/>
          </p:cNvPicPr>
          <p:nvPr/>
        </p:nvPicPr>
        <p:blipFill>
          <a:blip r:embed="rId7"/>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712783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32BA8-12A3-967E-EBEC-2DA5F34A9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FE207-A51F-A47C-9315-C82561A5F19D}"/>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73D2FC00-17F0-FFAD-F38A-B57F60B93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2F82ED4-3B11-851E-740B-82E034285A41}"/>
              </a:ext>
            </a:extLst>
          </p:cNvPr>
          <p:cNvPicPr>
            <a:picLocks noChangeAspect="1"/>
          </p:cNvPicPr>
          <p:nvPr/>
        </p:nvPicPr>
        <p:blipFill>
          <a:blip r:embed="rId4"/>
          <a:stretch>
            <a:fillRect/>
          </a:stretch>
        </p:blipFill>
        <p:spPr>
          <a:xfrm>
            <a:off x="228460" y="1585185"/>
            <a:ext cx="5100223" cy="2607417"/>
          </a:xfrm>
          <a:prstGeom prst="rect">
            <a:avLst/>
          </a:prstGeom>
        </p:spPr>
      </p:pic>
      <p:pic>
        <p:nvPicPr>
          <p:cNvPr id="16" name="Picture 15" descr="A yellow rectangular object with red text&#10;&#10;Description automatically generated">
            <a:extLst>
              <a:ext uri="{FF2B5EF4-FFF2-40B4-BE49-F238E27FC236}">
                <a16:creationId xmlns:a16="http://schemas.microsoft.com/office/drawing/2014/main" id="{D95C0EAA-3FAE-CDD9-0DB0-82DBC461FEBA}"/>
              </a:ext>
            </a:extLst>
          </p:cNvPr>
          <p:cNvPicPr>
            <a:picLocks noChangeAspect="1"/>
          </p:cNvPicPr>
          <p:nvPr/>
        </p:nvPicPr>
        <p:blipFill>
          <a:blip r:embed="rId5"/>
          <a:stretch>
            <a:fillRect/>
          </a:stretch>
        </p:blipFill>
        <p:spPr>
          <a:xfrm>
            <a:off x="322552" y="4428729"/>
            <a:ext cx="4912038" cy="1688172"/>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EEE4BC8D-45B1-1435-ACAC-958ACABAF7DC}"/>
              </a:ext>
            </a:extLst>
          </p:cNvPr>
          <p:cNvPicPr>
            <a:picLocks noChangeAspect="1"/>
          </p:cNvPicPr>
          <p:nvPr/>
        </p:nvPicPr>
        <p:blipFill>
          <a:blip r:embed="rId6"/>
          <a:stretch>
            <a:fillRect/>
          </a:stretch>
        </p:blipFill>
        <p:spPr>
          <a:xfrm>
            <a:off x="5681328" y="3076194"/>
            <a:ext cx="6282212" cy="2132912"/>
          </a:xfrm>
          <a:prstGeom prst="rect">
            <a:avLst/>
          </a:prstGeom>
        </p:spPr>
      </p:pic>
      <p:pic>
        <p:nvPicPr>
          <p:cNvPr id="6" name="Picture 5" descr="A white rectangular object with black text&#10;&#10;AI-generated content may be incorrect.">
            <a:extLst>
              <a:ext uri="{FF2B5EF4-FFF2-40B4-BE49-F238E27FC236}">
                <a16:creationId xmlns:a16="http://schemas.microsoft.com/office/drawing/2014/main" id="{54CB0892-AC13-B5ED-EE4B-0B113BDEAA41}"/>
              </a:ext>
            </a:extLst>
          </p:cNvPr>
          <p:cNvPicPr>
            <a:picLocks noChangeAspect="1"/>
          </p:cNvPicPr>
          <p:nvPr/>
        </p:nvPicPr>
        <p:blipFill>
          <a:blip r:embed="rId7"/>
          <a:stretch>
            <a:fillRect/>
          </a:stretch>
        </p:blipFill>
        <p:spPr>
          <a:xfrm>
            <a:off x="7861300" y="1663509"/>
            <a:ext cx="4330700" cy="889000"/>
          </a:xfrm>
          <a:prstGeom prst="rect">
            <a:avLst/>
          </a:prstGeom>
        </p:spPr>
      </p:pic>
      <p:pic>
        <p:nvPicPr>
          <p:cNvPr id="5" name="Picture 4" descr="A black and white computer chip&#10;&#10;AI-generated content may be incorrect.">
            <a:extLst>
              <a:ext uri="{FF2B5EF4-FFF2-40B4-BE49-F238E27FC236}">
                <a16:creationId xmlns:a16="http://schemas.microsoft.com/office/drawing/2014/main" id="{8B77EB2E-2FF1-6F23-330D-1E49634008D2}"/>
              </a:ext>
            </a:extLst>
          </p:cNvPr>
          <p:cNvPicPr>
            <a:picLocks noChangeAspect="1"/>
          </p:cNvPicPr>
          <p:nvPr/>
        </p:nvPicPr>
        <p:blipFill>
          <a:blip r:embed="rId8"/>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112785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955A1-BB10-7F0D-1264-EFD1A863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8B77-521D-43B0-4B1D-C178BBD518E4}"/>
              </a:ext>
            </a:extLst>
          </p:cNvPr>
          <p:cNvSpPr>
            <a:spLocks noGrp="1"/>
          </p:cNvSpPr>
          <p:nvPr>
            <p:ph type="title"/>
          </p:nvPr>
        </p:nvSpPr>
        <p:spPr/>
        <p:txBody>
          <a:bodyPr/>
          <a:lstStyle/>
          <a:p>
            <a:r>
              <a:rPr lang="en-GB" dirty="0"/>
              <a:t>Hands-on Activity: Training an AI Model</a:t>
            </a:r>
          </a:p>
        </p:txBody>
      </p:sp>
      <p:pic>
        <p:nvPicPr>
          <p:cNvPr id="4" name="Picture 2" descr="The logo | Communications and Engagement">
            <a:extLst>
              <a:ext uri="{FF2B5EF4-FFF2-40B4-BE49-F238E27FC236}">
                <a16:creationId xmlns:a16="http://schemas.microsoft.com/office/drawing/2014/main" id="{649F9D32-D7E4-3E29-4F49-3772DAB53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ue folders with black text&#10;&#10;Description automatically generated">
            <a:extLst>
              <a:ext uri="{FF2B5EF4-FFF2-40B4-BE49-F238E27FC236}">
                <a16:creationId xmlns:a16="http://schemas.microsoft.com/office/drawing/2014/main" id="{09D7CB80-158A-E7B9-26F5-3E3A15515DD3}"/>
              </a:ext>
            </a:extLst>
          </p:cNvPr>
          <p:cNvPicPr>
            <a:picLocks noChangeAspect="1"/>
          </p:cNvPicPr>
          <p:nvPr/>
        </p:nvPicPr>
        <p:blipFill>
          <a:blip r:embed="rId4"/>
          <a:stretch>
            <a:fillRect/>
          </a:stretch>
        </p:blipFill>
        <p:spPr>
          <a:xfrm>
            <a:off x="1556069" y="2028825"/>
            <a:ext cx="2641600" cy="1447800"/>
          </a:xfrm>
          <a:prstGeom prst="rect">
            <a:avLst/>
          </a:prstGeom>
        </p:spPr>
      </p:pic>
      <p:pic>
        <p:nvPicPr>
          <p:cNvPr id="9" name="Picture 8" descr="A blue rectangular object with a black object in the middle&#10;&#10;Description automatically generated">
            <a:extLst>
              <a:ext uri="{FF2B5EF4-FFF2-40B4-BE49-F238E27FC236}">
                <a16:creationId xmlns:a16="http://schemas.microsoft.com/office/drawing/2014/main" id="{1B0AD63D-D1C3-1C20-C8E2-C52B68CA3B01}"/>
              </a:ext>
            </a:extLst>
          </p:cNvPr>
          <p:cNvPicPr>
            <a:picLocks noChangeAspect="1"/>
          </p:cNvPicPr>
          <p:nvPr/>
        </p:nvPicPr>
        <p:blipFill>
          <a:blip r:embed="rId5"/>
          <a:stretch>
            <a:fillRect/>
          </a:stretch>
        </p:blipFill>
        <p:spPr>
          <a:xfrm>
            <a:off x="5816344" y="2174875"/>
            <a:ext cx="2374900" cy="1155700"/>
          </a:xfrm>
          <a:prstGeom prst="rect">
            <a:avLst/>
          </a:prstGeom>
        </p:spPr>
      </p:pic>
      <p:pic>
        <p:nvPicPr>
          <p:cNvPr id="10" name="Picture 8" descr="30,000+ Best Cat Photos · 100% Free Download · Pexels Stock Photos">
            <a:extLst>
              <a:ext uri="{FF2B5EF4-FFF2-40B4-BE49-F238E27FC236}">
                <a16:creationId xmlns:a16="http://schemas.microsoft.com/office/drawing/2014/main" id="{5629893D-C30B-5018-54E4-7C66BB771F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8995"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he 30 Cutest Dog Breeds - Most Adorable Dogs and Puppies">
            <a:extLst>
              <a:ext uri="{FF2B5EF4-FFF2-40B4-BE49-F238E27FC236}">
                <a16:creationId xmlns:a16="http://schemas.microsoft.com/office/drawing/2014/main" id="{4709542E-0191-3699-DAAA-433DB9C57A7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180964" y="40928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30,000+ Best Cat Photos · 100% Free Download · Pexels Stock Photos">
            <a:extLst>
              <a:ext uri="{FF2B5EF4-FFF2-40B4-BE49-F238E27FC236}">
                <a16:creationId xmlns:a16="http://schemas.microsoft.com/office/drawing/2014/main" id="{892CAC52-A3B6-7E2C-6350-3AB2243141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22603" y="41734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30,000+ Best Cat Photos · 100% Free Download · Pexels Stock Photos">
            <a:extLst>
              <a:ext uri="{FF2B5EF4-FFF2-40B4-BE49-F238E27FC236}">
                <a16:creationId xmlns:a16="http://schemas.microsoft.com/office/drawing/2014/main" id="{0627B9A3-87A8-0B7F-CBF1-D696ED2F24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5003" y="4325896"/>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he 30 Cutest Dog Breeds - Most Adorable Dogs and Puppies">
            <a:extLst>
              <a:ext uri="{FF2B5EF4-FFF2-40B4-BE49-F238E27FC236}">
                <a16:creationId xmlns:a16="http://schemas.microsoft.com/office/drawing/2014/main" id="{632225E3-D2EE-3D27-D17E-C3489E8429A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333364" y="4245241"/>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The 30 Cutest Dog Breeds - Most Adorable Dogs and Puppies">
            <a:extLst>
              <a:ext uri="{FF2B5EF4-FFF2-40B4-BE49-F238E27FC236}">
                <a16:creationId xmlns:a16="http://schemas.microsoft.com/office/drawing/2014/main" id="{BF713D4D-B688-8E3A-DE90-049602A2468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7485764" y="4397641"/>
            <a:ext cx="989068" cy="93531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F7884E7F-A338-98E4-1740-A009EFB8850B}"/>
              </a:ext>
            </a:extLst>
          </p:cNvPr>
          <p:cNvCxnSpPr>
            <a:cxnSpLocks/>
          </p:cNvCxnSpPr>
          <p:nvPr/>
        </p:nvCxnSpPr>
        <p:spPr>
          <a:xfrm>
            <a:off x="4197669" y="2655743"/>
            <a:ext cx="1447118"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083806C-1DE9-E724-9A31-7D89F6A830DE}"/>
              </a:ext>
            </a:extLst>
          </p:cNvPr>
          <p:cNvSpPr txBox="1"/>
          <p:nvPr/>
        </p:nvSpPr>
        <p:spPr>
          <a:xfrm>
            <a:off x="5453568" y="5666655"/>
            <a:ext cx="3031599" cy="369332"/>
          </a:xfrm>
          <a:prstGeom prst="rect">
            <a:avLst/>
          </a:prstGeom>
          <a:noFill/>
        </p:spPr>
        <p:txBody>
          <a:bodyPr wrap="none" rtlCol="0">
            <a:spAutoFit/>
          </a:bodyPr>
          <a:lstStyle/>
          <a:p>
            <a:r>
              <a:rPr lang="en-GB" dirty="0"/>
              <a:t>“dog1.jpg”, “cat5.jpg”, etc.</a:t>
            </a:r>
          </a:p>
        </p:txBody>
      </p:sp>
      <p:cxnSp>
        <p:nvCxnSpPr>
          <p:cNvPr id="37" name="Straight Arrow Connector 36">
            <a:extLst>
              <a:ext uri="{FF2B5EF4-FFF2-40B4-BE49-F238E27FC236}">
                <a16:creationId xmlns:a16="http://schemas.microsoft.com/office/drawing/2014/main" id="{1630F19F-D612-7B34-DEC5-8A67845F3794}"/>
              </a:ext>
            </a:extLst>
          </p:cNvPr>
          <p:cNvCxnSpPr>
            <a:cxnSpLocks/>
          </p:cNvCxnSpPr>
          <p:nvPr/>
        </p:nvCxnSpPr>
        <p:spPr>
          <a:xfrm flipH="1">
            <a:off x="1393147" y="3330575"/>
            <a:ext cx="670817" cy="28821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CDE5FAA-8DFA-AB42-0398-7E6D79F6B1BC}"/>
              </a:ext>
            </a:extLst>
          </p:cNvPr>
          <p:cNvCxnSpPr>
            <a:cxnSpLocks/>
          </p:cNvCxnSpPr>
          <p:nvPr/>
        </p:nvCxnSpPr>
        <p:spPr>
          <a:xfrm>
            <a:off x="2207572" y="3313804"/>
            <a:ext cx="696142" cy="31522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B24880-9867-9BF3-188E-B8F5E41D6D92}"/>
              </a:ext>
            </a:extLst>
          </p:cNvPr>
          <p:cNvCxnSpPr>
            <a:cxnSpLocks/>
          </p:cNvCxnSpPr>
          <p:nvPr/>
        </p:nvCxnSpPr>
        <p:spPr>
          <a:xfrm>
            <a:off x="6311511" y="3336498"/>
            <a:ext cx="0" cy="6025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38D9D3D-1FDA-5D00-B246-9818E848FDAE}"/>
              </a:ext>
            </a:extLst>
          </p:cNvPr>
          <p:cNvCxnSpPr>
            <a:cxnSpLocks/>
          </p:cNvCxnSpPr>
          <p:nvPr/>
        </p:nvCxnSpPr>
        <p:spPr>
          <a:xfrm>
            <a:off x="7702647" y="3339814"/>
            <a:ext cx="0" cy="63579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8" descr="30,000+ Best Cat Photos · 100% Free Download · Pexels Stock Photos">
            <a:extLst>
              <a:ext uri="{FF2B5EF4-FFF2-40B4-BE49-F238E27FC236}">
                <a16:creationId xmlns:a16="http://schemas.microsoft.com/office/drawing/2014/main" id="{FE69048F-CD89-EE59-1110-3FD7286C16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9" y="3786634"/>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The 30 Cutest Dog Breeds - Most Adorable Dogs and Puppies">
            <a:extLst>
              <a:ext uri="{FF2B5EF4-FFF2-40B4-BE49-F238E27FC236}">
                <a16:creationId xmlns:a16="http://schemas.microsoft.com/office/drawing/2014/main" id="{1C501844-5FBA-7AB8-A9BB-99CE02D9F12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375098" y="38232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30,000+ Best Cat Photos · 100% Free Download · Pexels Stock Photos">
            <a:extLst>
              <a:ext uri="{FF2B5EF4-FFF2-40B4-BE49-F238E27FC236}">
                <a16:creationId xmlns:a16="http://schemas.microsoft.com/office/drawing/2014/main" id="{20314E4F-7AE1-C2D4-C158-45F2F0DD6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6737" y="39038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30,000+ Best Cat Photos · 100% Free Download · Pexels Stock Photos">
            <a:extLst>
              <a:ext uri="{FF2B5EF4-FFF2-40B4-BE49-F238E27FC236}">
                <a16:creationId xmlns:a16="http://schemas.microsoft.com/office/drawing/2014/main" id="{3E376B8C-354D-5302-9F24-9B85075DC9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9137" y="4056265"/>
            <a:ext cx="894827" cy="93531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The 30 Cutest Dog Breeds - Most Adorable Dogs and Puppies">
            <a:extLst>
              <a:ext uri="{FF2B5EF4-FFF2-40B4-BE49-F238E27FC236}">
                <a16:creationId xmlns:a16="http://schemas.microsoft.com/office/drawing/2014/main" id="{715A6B20-D426-B70B-3BFF-885324B1E89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527498" y="3975610"/>
            <a:ext cx="989068" cy="9353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The 30 Cutest Dog Breeds - Most Adorable Dogs and Puppies">
            <a:extLst>
              <a:ext uri="{FF2B5EF4-FFF2-40B4-BE49-F238E27FC236}">
                <a16:creationId xmlns:a16="http://schemas.microsoft.com/office/drawing/2014/main" id="{59DCA02B-BA2C-5DE1-7789-1C8F46B1657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106" t="16720" r="9172" b="10542"/>
          <a:stretch/>
        </p:blipFill>
        <p:spPr bwMode="auto">
          <a:xfrm>
            <a:off x="2679898" y="4128010"/>
            <a:ext cx="989068" cy="93531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3C5155D6-95C6-7FE1-AEFC-EB834B6F3948}"/>
              </a:ext>
            </a:extLst>
          </p:cNvPr>
          <p:cNvSpPr txBox="1"/>
          <p:nvPr/>
        </p:nvSpPr>
        <p:spPr>
          <a:xfrm>
            <a:off x="647702" y="5397024"/>
            <a:ext cx="3031599" cy="369332"/>
          </a:xfrm>
          <a:prstGeom prst="rect">
            <a:avLst/>
          </a:prstGeom>
          <a:noFill/>
        </p:spPr>
        <p:txBody>
          <a:bodyPr wrap="none" rtlCol="0">
            <a:spAutoFit/>
          </a:bodyPr>
          <a:lstStyle/>
          <a:p>
            <a:r>
              <a:rPr lang="en-GB" dirty="0"/>
              <a:t>“dog4.jpg”, “cat8.jpg”, etc.</a:t>
            </a:r>
          </a:p>
        </p:txBody>
      </p:sp>
      <p:pic>
        <p:nvPicPr>
          <p:cNvPr id="6" name="Picture 5" descr="A close up of a logo&#10;&#10;AI-generated content may be incorrect.">
            <a:extLst>
              <a:ext uri="{FF2B5EF4-FFF2-40B4-BE49-F238E27FC236}">
                <a16:creationId xmlns:a16="http://schemas.microsoft.com/office/drawing/2014/main" id="{601935B6-70D4-8AC7-17C8-098CD45EBD67}"/>
              </a:ext>
            </a:extLst>
          </p:cNvPr>
          <p:cNvPicPr>
            <a:picLocks noChangeAspect="1"/>
          </p:cNvPicPr>
          <p:nvPr/>
        </p:nvPicPr>
        <p:blipFill>
          <a:blip r:embed="rId8"/>
          <a:stretch>
            <a:fillRect/>
          </a:stretch>
        </p:blipFill>
        <p:spPr>
          <a:xfrm>
            <a:off x="9130981" y="1955142"/>
            <a:ext cx="3009900" cy="889000"/>
          </a:xfrm>
          <a:prstGeom prst="rect">
            <a:avLst/>
          </a:prstGeom>
        </p:spPr>
      </p:pic>
      <p:pic>
        <p:nvPicPr>
          <p:cNvPr id="11" name="Picture 10" descr="A close up of a logo&#10;&#10;AI-generated content may be incorrect.">
            <a:extLst>
              <a:ext uri="{FF2B5EF4-FFF2-40B4-BE49-F238E27FC236}">
                <a16:creationId xmlns:a16="http://schemas.microsoft.com/office/drawing/2014/main" id="{3A9DB5C2-7D38-C6D8-95C3-68A9B77DFDB7}"/>
              </a:ext>
            </a:extLst>
          </p:cNvPr>
          <p:cNvPicPr>
            <a:picLocks noChangeAspect="1"/>
          </p:cNvPicPr>
          <p:nvPr/>
        </p:nvPicPr>
        <p:blipFill>
          <a:blip r:embed="rId9"/>
          <a:stretch>
            <a:fillRect/>
          </a:stretch>
        </p:blipFill>
        <p:spPr>
          <a:xfrm>
            <a:off x="9042400" y="3055575"/>
            <a:ext cx="3149600" cy="1016000"/>
          </a:xfrm>
          <a:prstGeom prst="rect">
            <a:avLst/>
          </a:prstGeom>
        </p:spPr>
      </p:pic>
      <p:pic>
        <p:nvPicPr>
          <p:cNvPr id="5" name="Picture 4" descr="A black and white computer chip&#10;&#10;AI-generated content may be incorrect.">
            <a:extLst>
              <a:ext uri="{FF2B5EF4-FFF2-40B4-BE49-F238E27FC236}">
                <a16:creationId xmlns:a16="http://schemas.microsoft.com/office/drawing/2014/main" id="{C7DAB297-ADD9-CB64-CE75-D2C9FD5D26C5}"/>
              </a:ext>
            </a:extLst>
          </p:cNvPr>
          <p:cNvPicPr>
            <a:picLocks noChangeAspect="1"/>
          </p:cNvPicPr>
          <p:nvPr/>
        </p:nvPicPr>
        <p:blipFill>
          <a:blip r:embed="rId10"/>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2288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0D187-15E9-C17E-AB8E-FBE9E8AAB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99D14-3E2F-4243-F0A7-E4E859E4498D}"/>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BB84BF08-E177-AB53-B9CA-EEA0564EA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acial Bias and Gender Bias in AI systems | by lex fefegha | The Comuzi  Journal | Medium">
            <a:extLst>
              <a:ext uri="{FF2B5EF4-FFF2-40B4-BE49-F238E27FC236}">
                <a16:creationId xmlns:a16="http://schemas.microsoft.com/office/drawing/2014/main" id="{F39FF386-DE7F-5049-A0CC-9E0124B162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954"/>
          <a:stretch/>
        </p:blipFill>
        <p:spPr bwMode="auto">
          <a:xfrm>
            <a:off x="6480974" y="1740994"/>
            <a:ext cx="2865641" cy="43340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acial Bias and Gender Bias in AI systems | by lex fefegha | The Comuzi  Journal | Medium">
            <a:extLst>
              <a:ext uri="{FF2B5EF4-FFF2-40B4-BE49-F238E27FC236}">
                <a16:creationId xmlns:a16="http://schemas.microsoft.com/office/drawing/2014/main" id="{BAD204DD-DC69-16E7-10CC-4D5B60A3B7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932"/>
          <a:stretch/>
        </p:blipFill>
        <p:spPr bwMode="auto">
          <a:xfrm>
            <a:off x="2764473" y="1740994"/>
            <a:ext cx="3331527" cy="43340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62F4C687-D644-63AC-B8DF-AF52193E69F4}"/>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254471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DDEB4-89D6-8B85-278B-5D675D1F9A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2F3EEA-C2A0-74D0-51CF-9878295D1D22}"/>
              </a:ext>
            </a:extLst>
          </p:cNvPr>
          <p:cNvSpPr>
            <a:spLocks noGrp="1"/>
          </p:cNvSpPr>
          <p:nvPr>
            <p:ph type="title"/>
          </p:nvPr>
        </p:nvSpPr>
        <p:spPr/>
        <p:txBody>
          <a:bodyPr/>
          <a:lstStyle/>
          <a:p>
            <a:r>
              <a:rPr lang="en-GB" dirty="0"/>
              <a:t>Ethical Considerations in AI</a:t>
            </a:r>
          </a:p>
        </p:txBody>
      </p:sp>
      <p:pic>
        <p:nvPicPr>
          <p:cNvPr id="4" name="Picture 2" descr="The logo | Communications and Engagement">
            <a:extLst>
              <a:ext uri="{FF2B5EF4-FFF2-40B4-BE49-F238E27FC236}">
                <a16:creationId xmlns:a16="http://schemas.microsoft.com/office/drawing/2014/main" id="{2F15A36A-3A9B-B5F1-7A09-34835B6F7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acial Discrimination in Face Recognition Technology - Science in the News">
            <a:extLst>
              <a:ext uri="{FF2B5EF4-FFF2-40B4-BE49-F238E27FC236}">
                <a16:creationId xmlns:a16="http://schemas.microsoft.com/office/drawing/2014/main" id="{1C67FE7A-F15B-7B47-CA96-2DF3CD9B1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447" y="1970024"/>
            <a:ext cx="9144000" cy="393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38A5A40F-830C-7D47-4F3C-E57B057271EC}"/>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763751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0AD0B-5012-467B-B11A-5F8F5FCD3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827203-FAA0-16FC-11AB-52E6E0774C9E}"/>
              </a:ext>
            </a:extLst>
          </p:cNvPr>
          <p:cNvSpPr>
            <a:spLocks noGrp="1"/>
          </p:cNvSpPr>
          <p:nvPr>
            <p:ph type="title"/>
          </p:nvPr>
        </p:nvSpPr>
        <p:spPr/>
        <p:txBody>
          <a:bodyPr/>
          <a:lstStyle/>
          <a:p>
            <a:r>
              <a:rPr lang="en-GB" dirty="0"/>
              <a:t>Ethical Considerations in AI</a:t>
            </a:r>
          </a:p>
        </p:txBody>
      </p:sp>
      <p:sp>
        <p:nvSpPr>
          <p:cNvPr id="3" name="Content Placeholder 2">
            <a:extLst>
              <a:ext uri="{FF2B5EF4-FFF2-40B4-BE49-F238E27FC236}">
                <a16:creationId xmlns:a16="http://schemas.microsoft.com/office/drawing/2014/main" id="{9FA0FDDA-DC2A-06FE-3868-16154B89ED3C}"/>
              </a:ext>
            </a:extLst>
          </p:cNvPr>
          <p:cNvSpPr>
            <a:spLocks noGrp="1"/>
          </p:cNvSpPr>
          <p:nvPr>
            <p:ph idx="1"/>
          </p:nvPr>
        </p:nvSpPr>
        <p:spPr>
          <a:xfrm>
            <a:off x="548641" y="2028826"/>
            <a:ext cx="10773294" cy="2144163"/>
          </a:xfrm>
        </p:spPr>
        <p:txBody>
          <a:bodyPr numCol="2"/>
          <a:lstStyle/>
          <a:p>
            <a:r>
              <a:rPr lang="en-GB" dirty="0"/>
              <a:t>AI has many ethical implications. </a:t>
            </a:r>
          </a:p>
          <a:p>
            <a:pPr lvl="1"/>
            <a:r>
              <a:rPr lang="en-GB" dirty="0"/>
              <a:t>1. potential job displacement</a:t>
            </a:r>
          </a:p>
          <a:p>
            <a:pPr lvl="1"/>
            <a:r>
              <a:rPr lang="en-GB" dirty="0"/>
              <a:t>2. bias and discrimination</a:t>
            </a:r>
          </a:p>
          <a:p>
            <a:pPr lvl="1"/>
            <a:r>
              <a:rPr lang="en-GB" dirty="0"/>
              <a:t>3. privacy concerns</a:t>
            </a:r>
          </a:p>
          <a:p>
            <a:pPr lvl="1"/>
            <a:r>
              <a:rPr lang="en-GB" dirty="0"/>
              <a:t>4. black-box nature</a:t>
            </a:r>
          </a:p>
          <a:p>
            <a:pPr lvl="1"/>
            <a:endParaRPr lang="en-GB" dirty="0"/>
          </a:p>
          <a:p>
            <a:pPr lvl="1"/>
            <a:r>
              <a:rPr lang="en-GB" dirty="0"/>
              <a:t>5. trust</a:t>
            </a:r>
          </a:p>
          <a:p>
            <a:pPr lvl="1"/>
            <a:r>
              <a:rPr lang="en-GB" dirty="0"/>
              <a:t>6. over-reliance</a:t>
            </a:r>
          </a:p>
          <a:p>
            <a:pPr lvl="1"/>
            <a:r>
              <a:rPr lang="en-GB" dirty="0"/>
              <a:t>7. responsibility</a:t>
            </a:r>
          </a:p>
          <a:p>
            <a:pPr lvl="1"/>
            <a:r>
              <a:rPr lang="en-GB" dirty="0"/>
              <a:t>8. warfare</a:t>
            </a:r>
          </a:p>
        </p:txBody>
      </p:sp>
      <p:pic>
        <p:nvPicPr>
          <p:cNvPr id="4" name="Picture 2" descr="The logo | Communications and Engagement">
            <a:extLst>
              <a:ext uri="{FF2B5EF4-FFF2-40B4-BE49-F238E27FC236}">
                <a16:creationId xmlns:a16="http://schemas.microsoft.com/office/drawing/2014/main" id="{C815762A-573C-5AF1-80A2-0FBC268A6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6AD54B55-9830-A0D6-C4E5-887EFDAC9E12}"/>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9360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19727-3E8C-A3A4-B521-BB52E4F00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75602-6DF6-0666-8EA2-9D91700E71F1}"/>
              </a:ext>
            </a:extLst>
          </p:cNvPr>
          <p:cNvSpPr>
            <a:spLocks noGrp="1"/>
          </p:cNvSpPr>
          <p:nvPr>
            <p:ph type="title"/>
          </p:nvPr>
        </p:nvSpPr>
        <p:spPr/>
        <p:txBody>
          <a:bodyPr>
            <a:normAutofit/>
          </a:bodyPr>
          <a:lstStyle/>
          <a:p>
            <a:r>
              <a:rPr lang="en-GB" sz="3400" dirty="0"/>
              <a:t>Group Brainstorm – Using AI for Everyday Challenges</a:t>
            </a:r>
          </a:p>
        </p:txBody>
      </p:sp>
      <p:sp>
        <p:nvSpPr>
          <p:cNvPr id="3" name="Content Placeholder 2">
            <a:extLst>
              <a:ext uri="{FF2B5EF4-FFF2-40B4-BE49-F238E27FC236}">
                <a16:creationId xmlns:a16="http://schemas.microsoft.com/office/drawing/2014/main" id="{8EE3DA9E-2EEC-CA7A-FC3F-FD9A6150B9FA}"/>
              </a:ext>
            </a:extLst>
          </p:cNvPr>
          <p:cNvSpPr>
            <a:spLocks noGrp="1"/>
          </p:cNvSpPr>
          <p:nvPr>
            <p:ph idx="1"/>
          </p:nvPr>
        </p:nvSpPr>
        <p:spPr/>
        <p:txBody>
          <a:bodyPr/>
          <a:lstStyle/>
          <a:p>
            <a:r>
              <a:rPr lang="en-GB" b="1" dirty="0"/>
              <a:t>Get into groups of 4/5/6.</a:t>
            </a:r>
          </a:p>
          <a:p>
            <a:r>
              <a:rPr lang="en-GB" dirty="0"/>
              <a:t>Brainstorm how AI could solve problems in your own school or community in local challenges (e.g. waste management, education). </a:t>
            </a:r>
          </a:p>
          <a:p>
            <a:r>
              <a:rPr lang="en-GB" dirty="0"/>
              <a:t>Each group should create a simple proposal or sketch for their AI solution and share it with </a:t>
            </a:r>
            <a:r>
              <a:rPr lang="en-GB"/>
              <a:t>the class.</a:t>
            </a:r>
            <a:endParaRPr lang="en-GB" dirty="0"/>
          </a:p>
        </p:txBody>
      </p:sp>
      <p:pic>
        <p:nvPicPr>
          <p:cNvPr id="4" name="Picture 2" descr="The logo | Communications and Engagement">
            <a:extLst>
              <a:ext uri="{FF2B5EF4-FFF2-40B4-BE49-F238E27FC236}">
                <a16:creationId xmlns:a16="http://schemas.microsoft.com/office/drawing/2014/main" id="{CCEE3D1C-A75E-6ACE-6979-6849CF06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black and white computer chip&#10;&#10;AI-generated content may be incorrect.">
            <a:extLst>
              <a:ext uri="{FF2B5EF4-FFF2-40B4-BE49-F238E27FC236}">
                <a16:creationId xmlns:a16="http://schemas.microsoft.com/office/drawing/2014/main" id="{D0A83AFA-B80F-B58A-9E04-5BEAF515B93C}"/>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402553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C7883-2C5C-625E-CDCF-1ADE131FE3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6FEFB-6913-20A3-2BBC-058C18B9278C}"/>
              </a:ext>
            </a:extLst>
          </p:cNvPr>
          <p:cNvSpPr>
            <a:spLocks noGrp="1"/>
          </p:cNvSpPr>
          <p:nvPr>
            <p:ph type="title"/>
          </p:nvPr>
        </p:nvSpPr>
        <p:spPr/>
        <p:txBody>
          <a:bodyPr>
            <a:normAutofit/>
          </a:bodyPr>
          <a:lstStyle/>
          <a:p>
            <a:r>
              <a:rPr lang="en-GB" sz="3400" dirty="0"/>
              <a:t>Plenary</a:t>
            </a:r>
          </a:p>
        </p:txBody>
      </p:sp>
      <p:sp>
        <p:nvSpPr>
          <p:cNvPr id="3" name="Content Placeholder 2">
            <a:extLst>
              <a:ext uri="{FF2B5EF4-FFF2-40B4-BE49-F238E27FC236}">
                <a16:creationId xmlns:a16="http://schemas.microsoft.com/office/drawing/2014/main" id="{41B199A7-A4E2-64BB-2EBB-1965DE2E1230}"/>
              </a:ext>
            </a:extLst>
          </p:cNvPr>
          <p:cNvSpPr>
            <a:spLocks noGrp="1"/>
          </p:cNvSpPr>
          <p:nvPr>
            <p:ph idx="1"/>
          </p:nvPr>
        </p:nvSpPr>
        <p:spPr>
          <a:xfrm>
            <a:off x="548641" y="2028826"/>
            <a:ext cx="5547359" cy="4029074"/>
          </a:xfrm>
        </p:spPr>
        <p:txBody>
          <a:bodyPr>
            <a:normAutofit/>
          </a:bodyPr>
          <a:lstStyle/>
          <a:p>
            <a:pPr marL="0" indent="0">
              <a:buNone/>
            </a:pPr>
            <a:r>
              <a:rPr lang="en-GB" dirty="0"/>
              <a:t>Could you answer the following now?</a:t>
            </a:r>
          </a:p>
          <a:p>
            <a:pPr marL="342900" indent="-342900">
              <a:buFont typeface="+mj-lt"/>
              <a:buAutoNum type="arabicPeriod"/>
            </a:pPr>
            <a:r>
              <a:rPr lang="en-GB" dirty="0"/>
              <a:t>What is AI and how does it work?</a:t>
            </a:r>
          </a:p>
          <a:p>
            <a:pPr marL="342900" indent="-342900">
              <a:buFont typeface="+mj-lt"/>
              <a:buAutoNum type="arabicPeriod"/>
            </a:pPr>
            <a:r>
              <a:rPr lang="en-GB" dirty="0"/>
              <a:t>What is machine learning?</a:t>
            </a:r>
          </a:p>
          <a:p>
            <a:pPr marL="342900" indent="-342900">
              <a:buFont typeface="+mj-lt"/>
              <a:buAutoNum type="arabicPeriod"/>
            </a:pPr>
            <a:r>
              <a:rPr lang="en-GB" dirty="0"/>
              <a:t>How can we train an AI model?</a:t>
            </a:r>
          </a:p>
          <a:p>
            <a:pPr marL="342900" indent="-342900">
              <a:buFont typeface="+mj-lt"/>
              <a:buAutoNum type="arabicPeriod"/>
            </a:pPr>
            <a:r>
              <a:rPr lang="en-GB" dirty="0"/>
              <a:t>What are the ethical considerations of AI?</a:t>
            </a:r>
          </a:p>
          <a:p>
            <a:pPr marL="342900" indent="-342900">
              <a:buFont typeface="+mj-lt"/>
              <a:buAutoNum type="arabicPeriod"/>
            </a:pPr>
            <a:r>
              <a:rPr lang="en-GB" dirty="0"/>
              <a:t>How can we use AI to solve everyday challenges?</a:t>
            </a:r>
          </a:p>
        </p:txBody>
      </p:sp>
      <p:pic>
        <p:nvPicPr>
          <p:cNvPr id="4" name="Picture 2" descr="The logo | Communications and Engagement">
            <a:extLst>
              <a:ext uri="{FF2B5EF4-FFF2-40B4-BE49-F238E27FC236}">
                <a16:creationId xmlns:a16="http://schemas.microsoft.com/office/drawing/2014/main" id="{0EB21173-E917-C04F-AD03-C88B07441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AB304209-E169-437F-1D8A-B985939C2E6F}"/>
              </a:ext>
            </a:extLst>
          </p:cNvPr>
          <p:cNvSpPr txBox="1">
            <a:spLocks/>
          </p:cNvSpPr>
          <p:nvPr/>
        </p:nvSpPr>
        <p:spPr>
          <a:xfrm>
            <a:off x="6748986" y="1013942"/>
            <a:ext cx="4340447" cy="1477587"/>
          </a:xfrm>
          <a:prstGeom prst="rect">
            <a:avLst/>
          </a:prstGeom>
        </p:spPr>
        <p:txBody>
          <a:bodyPr vert="horz" lIns="91440" tIns="45720" rIns="91440" bIns="45720" numCol="2"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050" b="1" dirty="0"/>
              <a:t>Key Words:</a:t>
            </a:r>
          </a:p>
          <a:p>
            <a:pPr marL="342900" indent="-342900">
              <a:buFont typeface="+mj-lt"/>
              <a:buAutoNum type="arabicPeriod"/>
            </a:pPr>
            <a:r>
              <a:rPr lang="en-GB" sz="1050" b="1" dirty="0"/>
              <a:t>Artificial Intelligence</a:t>
            </a:r>
          </a:p>
          <a:p>
            <a:pPr marL="342900" indent="-342900">
              <a:buFont typeface="+mj-lt"/>
              <a:buAutoNum type="arabicPeriod"/>
            </a:pPr>
            <a:r>
              <a:rPr lang="en-GB" sz="1050" b="1" dirty="0"/>
              <a:t>Machine Learning</a:t>
            </a:r>
          </a:p>
          <a:p>
            <a:pPr marL="342900" indent="-342900">
              <a:buFont typeface="+mj-lt"/>
              <a:buAutoNum type="arabicPeriod"/>
            </a:pPr>
            <a:r>
              <a:rPr lang="en-GB" sz="1050" b="1" dirty="0"/>
              <a:t>AI Ethics</a:t>
            </a:r>
          </a:p>
          <a:p>
            <a:pPr marL="342900" indent="-342900">
              <a:buFont typeface="+mj-lt"/>
              <a:buAutoNum type="arabicPeriod"/>
            </a:pPr>
            <a:endParaRPr lang="en-GB" sz="1050" b="1" dirty="0"/>
          </a:p>
          <a:p>
            <a:pPr marL="342900" indent="-342900">
              <a:buFont typeface="+mj-lt"/>
              <a:buAutoNum type="arabicPeriod"/>
            </a:pPr>
            <a:r>
              <a:rPr lang="en-GB" sz="1050" b="1" dirty="0"/>
              <a:t>AI Models</a:t>
            </a:r>
          </a:p>
          <a:p>
            <a:pPr marL="342900" indent="-342900">
              <a:buFont typeface="+mj-lt"/>
              <a:buAutoNum type="arabicPeriod"/>
            </a:pPr>
            <a:r>
              <a:rPr lang="en-GB" sz="1050" b="1" dirty="0"/>
              <a:t>Black-box</a:t>
            </a:r>
          </a:p>
          <a:p>
            <a:pPr marL="342900" indent="-342900">
              <a:buFont typeface="+mj-lt"/>
              <a:buAutoNum type="arabicPeriod"/>
            </a:pPr>
            <a:r>
              <a:rPr lang="en-GB" sz="1050" b="1" dirty="0"/>
              <a:t>Training &amp; Test Sets/Data</a:t>
            </a:r>
          </a:p>
        </p:txBody>
      </p:sp>
      <p:pic>
        <p:nvPicPr>
          <p:cNvPr id="21506" name="Picture 2" descr="Market for Artificial Intelligence Projected to Hit $36 Billion by 2025 |  TOP500">
            <a:extLst>
              <a:ext uri="{FF2B5EF4-FFF2-40B4-BE49-F238E27FC236}">
                <a16:creationId xmlns:a16="http://schemas.microsoft.com/office/drawing/2014/main" id="{EA91E67C-E73C-C221-27A2-C6F7897AF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5061" y="2667760"/>
            <a:ext cx="5448298" cy="33571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black and white computer chip&#10;&#10;AI-generated content may be incorrect.">
            <a:extLst>
              <a:ext uri="{FF2B5EF4-FFF2-40B4-BE49-F238E27FC236}">
                <a16:creationId xmlns:a16="http://schemas.microsoft.com/office/drawing/2014/main" id="{F866BF3E-5CA4-7ABB-69A0-4E4CEE34FAFB}"/>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028357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B6950-641D-B476-B800-D150755C197B}"/>
            </a:ext>
          </a:extLst>
        </p:cNvPr>
        <p:cNvGrpSpPr/>
        <p:nvPr/>
      </p:nvGrpSpPr>
      <p:grpSpPr>
        <a:xfrm>
          <a:off x="0" y="0"/>
          <a:ext cx="0" cy="0"/>
          <a:chOff x="0" y="0"/>
          <a:chExt cx="0" cy="0"/>
        </a:xfrm>
      </p:grpSpPr>
      <p:pic>
        <p:nvPicPr>
          <p:cNvPr id="4" name="Picture 2" descr="The logo | Communications and Engagement">
            <a:extLst>
              <a:ext uri="{FF2B5EF4-FFF2-40B4-BE49-F238E27FC236}">
                <a16:creationId xmlns:a16="http://schemas.microsoft.com/office/drawing/2014/main" id="{B102FCE7-5816-CDF1-3554-AAA5A0002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B7F12360-D368-0620-F411-A370D183769E}"/>
              </a:ext>
            </a:extLst>
          </p:cNvPr>
          <p:cNvSpPr>
            <a:spLocks noGrp="1"/>
          </p:cNvSpPr>
          <p:nvPr>
            <p:ph type="title"/>
          </p:nvPr>
        </p:nvSpPr>
        <p:spPr/>
        <p:txBody>
          <a:bodyPr/>
          <a:lstStyle/>
          <a:p>
            <a:r>
              <a:rPr lang="en-GB" dirty="0"/>
              <a:t>Feedback</a:t>
            </a:r>
          </a:p>
        </p:txBody>
      </p:sp>
      <p:sp>
        <p:nvSpPr>
          <p:cNvPr id="8" name="Title 5">
            <a:extLst>
              <a:ext uri="{FF2B5EF4-FFF2-40B4-BE49-F238E27FC236}">
                <a16:creationId xmlns:a16="http://schemas.microsoft.com/office/drawing/2014/main" id="{89DCBABB-E8F4-2F2D-8DF2-B3C7C3DDF143}"/>
              </a:ext>
            </a:extLst>
          </p:cNvPr>
          <p:cNvSpPr txBox="1">
            <a:spLocks/>
          </p:cNvSpPr>
          <p:nvPr/>
        </p:nvSpPr>
        <p:spPr>
          <a:xfrm>
            <a:off x="7987159" y="1660051"/>
            <a:ext cx="3917459" cy="1077849"/>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pPr algn="ctr"/>
            <a:r>
              <a:rPr lang="en-GB" dirty="0"/>
              <a:t>Contact</a:t>
            </a:r>
          </a:p>
        </p:txBody>
      </p:sp>
      <p:sp>
        <p:nvSpPr>
          <p:cNvPr id="9" name="TextBox 8">
            <a:extLst>
              <a:ext uri="{FF2B5EF4-FFF2-40B4-BE49-F238E27FC236}">
                <a16:creationId xmlns:a16="http://schemas.microsoft.com/office/drawing/2014/main" id="{9FFEED51-C5F6-73DB-3318-53E45C709F25}"/>
              </a:ext>
            </a:extLst>
          </p:cNvPr>
          <p:cNvSpPr txBox="1"/>
          <p:nvPr/>
        </p:nvSpPr>
        <p:spPr>
          <a:xfrm>
            <a:off x="548633" y="1844158"/>
            <a:ext cx="6019597" cy="369332"/>
          </a:xfrm>
          <a:prstGeom prst="rect">
            <a:avLst/>
          </a:prstGeom>
          <a:noFill/>
        </p:spPr>
        <p:txBody>
          <a:bodyPr wrap="none" rtlCol="0">
            <a:spAutoFit/>
          </a:bodyPr>
          <a:lstStyle/>
          <a:p>
            <a:r>
              <a:rPr lang="en-GB" dirty="0"/>
              <a:t>Slides are available at </a:t>
            </a:r>
            <a:r>
              <a:rPr lang="en-GB" dirty="0">
                <a:solidFill>
                  <a:srgbClr val="00B0F0"/>
                </a:solidFill>
                <a:hlinkClick r:id="rId4">
                  <a:extLst>
                    <a:ext uri="{A12FA001-AC4F-418D-AE19-62706E023703}">
                      <ahyp:hlinkClr xmlns:ahyp="http://schemas.microsoft.com/office/drawing/2018/hyperlinkcolor" val="tx"/>
                    </a:ext>
                  </a:extLst>
                </a:hlinkClick>
              </a:rPr>
              <a:t>github.com/omariosc/ai-workshops</a:t>
            </a:r>
            <a:endParaRPr lang="en-GB" dirty="0">
              <a:solidFill>
                <a:srgbClr val="00B0F0"/>
              </a:solidFill>
            </a:endParaRPr>
          </a:p>
        </p:txBody>
      </p:sp>
      <p:pic>
        <p:nvPicPr>
          <p:cNvPr id="3" name="Picture 2" descr="A qr code with blue squares&#10;&#10;Description automatically generated">
            <a:extLst>
              <a:ext uri="{FF2B5EF4-FFF2-40B4-BE49-F238E27FC236}">
                <a16:creationId xmlns:a16="http://schemas.microsoft.com/office/drawing/2014/main" id="{C107F3D4-FC07-D20D-26D8-0252C66FFCCC}"/>
              </a:ext>
            </a:extLst>
          </p:cNvPr>
          <p:cNvPicPr>
            <a:picLocks noChangeAspect="1"/>
          </p:cNvPicPr>
          <p:nvPr/>
        </p:nvPicPr>
        <p:blipFill>
          <a:blip r:embed="rId5"/>
          <a:stretch>
            <a:fillRect/>
          </a:stretch>
        </p:blipFill>
        <p:spPr>
          <a:xfrm>
            <a:off x="8521714" y="2447349"/>
            <a:ext cx="2848347" cy="2859323"/>
          </a:xfrm>
          <a:prstGeom prst="rect">
            <a:avLst/>
          </a:prstGeom>
        </p:spPr>
      </p:pic>
      <p:pic>
        <p:nvPicPr>
          <p:cNvPr id="7" name="Picture 6" descr="A qr code with purple squares&#10;&#10;Description automatically generated">
            <a:extLst>
              <a:ext uri="{FF2B5EF4-FFF2-40B4-BE49-F238E27FC236}">
                <a16:creationId xmlns:a16="http://schemas.microsoft.com/office/drawing/2014/main" id="{EAA5C920-FF9C-3253-609E-DEB45B726623}"/>
              </a:ext>
            </a:extLst>
          </p:cNvPr>
          <p:cNvPicPr>
            <a:picLocks noChangeAspect="1"/>
          </p:cNvPicPr>
          <p:nvPr/>
        </p:nvPicPr>
        <p:blipFill>
          <a:blip r:embed="rId6"/>
          <a:stretch>
            <a:fillRect/>
          </a:stretch>
        </p:blipFill>
        <p:spPr>
          <a:xfrm>
            <a:off x="548633" y="2662474"/>
            <a:ext cx="2848347" cy="2848347"/>
          </a:xfrm>
          <a:prstGeom prst="rect">
            <a:avLst/>
          </a:prstGeom>
        </p:spPr>
      </p:pic>
      <p:sp>
        <p:nvSpPr>
          <p:cNvPr id="2" name="TextBox 1">
            <a:extLst>
              <a:ext uri="{FF2B5EF4-FFF2-40B4-BE49-F238E27FC236}">
                <a16:creationId xmlns:a16="http://schemas.microsoft.com/office/drawing/2014/main" id="{29FEE944-D84B-F61B-8631-E21A4B134601}"/>
              </a:ext>
            </a:extLst>
          </p:cNvPr>
          <p:cNvSpPr txBox="1"/>
          <p:nvPr/>
        </p:nvSpPr>
        <p:spPr>
          <a:xfrm>
            <a:off x="8536687" y="5496307"/>
            <a:ext cx="2818400" cy="369332"/>
          </a:xfrm>
          <a:prstGeom prst="rect">
            <a:avLst/>
          </a:prstGeom>
          <a:noFill/>
        </p:spPr>
        <p:txBody>
          <a:bodyPr wrap="none" rtlCol="0">
            <a:spAutoFit/>
          </a:bodyPr>
          <a:lstStyle/>
          <a:p>
            <a:pPr algn="ctr"/>
            <a:r>
              <a:rPr lang="en-GB" dirty="0">
                <a:solidFill>
                  <a:srgbClr val="00B0F0"/>
                </a:solidFill>
                <a:hlinkClick r:id="rId7">
                  <a:extLst>
                    <a:ext uri="{A12FA001-AC4F-418D-AE19-62706E023703}">
                      <ahyp:hlinkClr xmlns:ahyp="http://schemas.microsoft.com/office/drawing/2018/hyperlinkcolor" val="tx"/>
                    </a:ext>
                  </a:extLst>
                </a:hlinkClick>
              </a:rPr>
              <a:t>O.Choudhry@leeds.ac.uk</a:t>
            </a:r>
            <a:endParaRPr lang="en-GB" dirty="0">
              <a:solidFill>
                <a:srgbClr val="00B0F0"/>
              </a:solidFill>
            </a:endParaRPr>
          </a:p>
        </p:txBody>
      </p:sp>
      <p:pic>
        <p:nvPicPr>
          <p:cNvPr id="10" name="Picture 9" descr="A qr code with green squares&#10;&#10;AI-generated content may be incorrect.">
            <a:extLst>
              <a:ext uri="{FF2B5EF4-FFF2-40B4-BE49-F238E27FC236}">
                <a16:creationId xmlns:a16="http://schemas.microsoft.com/office/drawing/2014/main" id="{3F79E01A-6BF7-C68C-81D4-990AC5655DA0}"/>
              </a:ext>
            </a:extLst>
          </p:cNvPr>
          <p:cNvPicPr>
            <a:picLocks noChangeAspect="1"/>
          </p:cNvPicPr>
          <p:nvPr/>
        </p:nvPicPr>
        <p:blipFill>
          <a:blip r:embed="rId8"/>
          <a:stretch>
            <a:fillRect/>
          </a:stretch>
        </p:blipFill>
        <p:spPr>
          <a:xfrm>
            <a:off x="4534149" y="2671544"/>
            <a:ext cx="2818400" cy="2839277"/>
          </a:xfrm>
          <a:prstGeom prst="rect">
            <a:avLst/>
          </a:prstGeom>
        </p:spPr>
      </p:pic>
      <p:sp>
        <p:nvSpPr>
          <p:cNvPr id="12" name="TextBox 11">
            <a:extLst>
              <a:ext uri="{FF2B5EF4-FFF2-40B4-BE49-F238E27FC236}">
                <a16:creationId xmlns:a16="http://schemas.microsoft.com/office/drawing/2014/main" id="{1D87A338-4E94-643E-2806-EB64E59D16F9}"/>
              </a:ext>
            </a:extLst>
          </p:cNvPr>
          <p:cNvSpPr txBox="1"/>
          <p:nvPr/>
        </p:nvSpPr>
        <p:spPr>
          <a:xfrm>
            <a:off x="643294" y="5641159"/>
            <a:ext cx="2659024" cy="369332"/>
          </a:xfrm>
          <a:prstGeom prst="rect">
            <a:avLst/>
          </a:prstGeom>
          <a:noFill/>
        </p:spPr>
        <p:txBody>
          <a:bodyPr wrap="square" rtlCol="0">
            <a:spAutoFit/>
          </a:bodyPr>
          <a:lstStyle/>
          <a:p>
            <a:pPr algn="ctr"/>
            <a:r>
              <a:rPr lang="en-GB" b="1" dirty="0"/>
              <a:t>Feedback Form</a:t>
            </a:r>
            <a:endParaRPr lang="en-GB" b="1" dirty="0">
              <a:solidFill>
                <a:srgbClr val="00B0F0"/>
              </a:solidFill>
            </a:endParaRPr>
          </a:p>
        </p:txBody>
      </p:sp>
      <p:sp>
        <p:nvSpPr>
          <p:cNvPr id="13" name="TextBox 12">
            <a:extLst>
              <a:ext uri="{FF2B5EF4-FFF2-40B4-BE49-F238E27FC236}">
                <a16:creationId xmlns:a16="http://schemas.microsoft.com/office/drawing/2014/main" id="{5749178D-C8C7-ED90-C84A-15C5E352B662}"/>
              </a:ext>
            </a:extLst>
          </p:cNvPr>
          <p:cNvSpPr txBox="1"/>
          <p:nvPr/>
        </p:nvSpPr>
        <p:spPr>
          <a:xfrm>
            <a:off x="4264974" y="5641159"/>
            <a:ext cx="3356749" cy="369332"/>
          </a:xfrm>
          <a:prstGeom prst="rect">
            <a:avLst/>
          </a:prstGeom>
          <a:noFill/>
        </p:spPr>
        <p:txBody>
          <a:bodyPr wrap="square" rtlCol="0">
            <a:spAutoFit/>
          </a:bodyPr>
          <a:lstStyle/>
          <a:p>
            <a:pPr algn="ctr"/>
            <a:r>
              <a:rPr lang="en-GB" b="1" dirty="0"/>
              <a:t>WhatsApp Community Chat</a:t>
            </a:r>
          </a:p>
        </p:txBody>
      </p:sp>
      <p:pic>
        <p:nvPicPr>
          <p:cNvPr id="5" name="Picture 4" descr="A black and white computer chip&#10;&#10;AI-generated content may be incorrect.">
            <a:extLst>
              <a:ext uri="{FF2B5EF4-FFF2-40B4-BE49-F238E27FC236}">
                <a16:creationId xmlns:a16="http://schemas.microsoft.com/office/drawing/2014/main" id="{7AF8E733-88F7-F59B-32C9-DD48876F98CC}"/>
              </a:ext>
            </a:extLst>
          </p:cNvPr>
          <p:cNvPicPr>
            <a:picLocks noChangeAspect="1"/>
          </p:cNvPicPr>
          <p:nvPr/>
        </p:nvPicPr>
        <p:blipFill>
          <a:blip r:embed="rId9"/>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312462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5B136-6C0D-A6A5-DE9E-423FE8EBD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178FD9-A65E-91DB-47B8-08FB99CAF931}"/>
              </a:ext>
            </a:extLst>
          </p:cNvPr>
          <p:cNvSpPr>
            <a:spLocks noGrp="1"/>
          </p:cNvSpPr>
          <p:nvPr>
            <p:ph type="title"/>
          </p:nvPr>
        </p:nvSpPr>
        <p:spPr/>
        <p:txBody>
          <a:bodyPr/>
          <a:lstStyle/>
          <a:p>
            <a:r>
              <a:rPr lang="en-GB" dirty="0"/>
              <a:t>About Me</a:t>
            </a:r>
          </a:p>
        </p:txBody>
      </p:sp>
      <p:sp>
        <p:nvSpPr>
          <p:cNvPr id="3" name="Content Placeholder 2">
            <a:extLst>
              <a:ext uri="{FF2B5EF4-FFF2-40B4-BE49-F238E27FC236}">
                <a16:creationId xmlns:a16="http://schemas.microsoft.com/office/drawing/2014/main" id="{01BAFCAB-B6C0-B32A-2384-581BFA02713D}"/>
              </a:ext>
            </a:extLst>
          </p:cNvPr>
          <p:cNvSpPr>
            <a:spLocks noGrp="1"/>
          </p:cNvSpPr>
          <p:nvPr>
            <p:ph idx="1"/>
          </p:nvPr>
        </p:nvSpPr>
        <p:spPr/>
        <p:txBody>
          <a:bodyPr>
            <a:normAutofit fontScale="92500" lnSpcReduction="10000"/>
          </a:bodyPr>
          <a:lstStyle/>
          <a:p>
            <a:r>
              <a:rPr lang="en-GB" dirty="0"/>
              <a:t>Graduated with a </a:t>
            </a:r>
            <a:r>
              <a:rPr lang="en-GB" b="1" dirty="0"/>
              <a:t>BSc</a:t>
            </a:r>
            <a:r>
              <a:rPr lang="en-GB" dirty="0"/>
              <a:t> in </a:t>
            </a:r>
            <a:r>
              <a:rPr lang="en-GB" b="1" dirty="0"/>
              <a:t>Computer Science with Artificial Intelligence</a:t>
            </a:r>
          </a:p>
          <a:p>
            <a:r>
              <a:rPr lang="en-GB" dirty="0"/>
              <a:t>Completed an integrated </a:t>
            </a:r>
            <a:r>
              <a:rPr lang="en-GB" b="1" dirty="0"/>
              <a:t>MSc</a:t>
            </a:r>
            <a:r>
              <a:rPr lang="en-GB" dirty="0"/>
              <a:t> in </a:t>
            </a:r>
            <a:r>
              <a:rPr lang="en-GB" b="1" dirty="0"/>
              <a:t>Artificial Intelligence for Medical Diagnosis and Care</a:t>
            </a:r>
          </a:p>
          <a:p>
            <a:r>
              <a:rPr lang="en-GB" dirty="0"/>
              <a:t>Currently studying a </a:t>
            </a:r>
            <a:r>
              <a:rPr lang="en-GB" b="1" dirty="0"/>
              <a:t>PhD</a:t>
            </a:r>
            <a:r>
              <a:rPr lang="en-GB" dirty="0"/>
              <a:t> in </a:t>
            </a:r>
            <a:r>
              <a:rPr lang="en-GB" b="1" dirty="0"/>
              <a:t>AI for Healthcare</a:t>
            </a:r>
            <a:r>
              <a:rPr lang="en-GB" dirty="0"/>
              <a:t>, using AI to train laparoscopic surgeons, specifically in low-and-middle-income countries</a:t>
            </a:r>
          </a:p>
          <a:p>
            <a:r>
              <a:rPr lang="en-GB" b="1" dirty="0"/>
              <a:t>President</a:t>
            </a:r>
            <a:r>
              <a:rPr lang="en-GB" dirty="0"/>
              <a:t> of the AI Society</a:t>
            </a:r>
          </a:p>
          <a:p>
            <a:r>
              <a:rPr lang="en-GB" b="1" dirty="0"/>
              <a:t>Postgraduate Teaching Assistant</a:t>
            </a:r>
          </a:p>
          <a:p>
            <a:r>
              <a:rPr lang="en-GB" b="1" dirty="0"/>
              <a:t>Postgraduate Representative </a:t>
            </a:r>
            <a:r>
              <a:rPr lang="en-GB" dirty="0"/>
              <a:t>for the School of Computer Science</a:t>
            </a:r>
          </a:p>
          <a:p>
            <a:r>
              <a:rPr lang="en-GB" dirty="0"/>
              <a:t>Former </a:t>
            </a:r>
            <a:r>
              <a:rPr lang="en-GB" b="1" dirty="0"/>
              <a:t>School</a:t>
            </a:r>
            <a:r>
              <a:rPr lang="en-GB" dirty="0"/>
              <a:t> and </a:t>
            </a:r>
            <a:r>
              <a:rPr lang="en-GB" b="1" dirty="0"/>
              <a:t>Course Representative </a:t>
            </a:r>
            <a:r>
              <a:rPr lang="en-GB" dirty="0"/>
              <a:t>for the School of Computer Science</a:t>
            </a:r>
          </a:p>
          <a:p>
            <a:r>
              <a:rPr lang="en-GB" b="1" dirty="0"/>
              <a:t>Education Outreach Fellow</a:t>
            </a:r>
            <a:r>
              <a:rPr lang="en-GB" dirty="0"/>
              <a:t> for the Faculty of Engineering and Physical Sciences</a:t>
            </a:r>
          </a:p>
        </p:txBody>
      </p:sp>
      <p:pic>
        <p:nvPicPr>
          <p:cNvPr id="5122" name="Picture 2" descr="The logo | Communications and Engagement">
            <a:extLst>
              <a:ext uri="{FF2B5EF4-FFF2-40B4-BE49-F238E27FC236}">
                <a16:creationId xmlns:a16="http://schemas.microsoft.com/office/drawing/2014/main" id="{DB1C7ABD-8F0F-9842-AE19-DEC8CC826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06A8B32A-AC0A-4B13-CDD6-CE19D6A4C4A0}"/>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4156952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3DB85-88A4-63F7-C97A-7F7739FB6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954165-9FB4-977B-DB7D-53DE14BA9B32}"/>
              </a:ext>
            </a:extLst>
          </p:cNvPr>
          <p:cNvSpPr>
            <a:spLocks noGrp="1"/>
          </p:cNvSpPr>
          <p:nvPr>
            <p:ph type="title"/>
          </p:nvPr>
        </p:nvSpPr>
        <p:spPr/>
        <p:txBody>
          <a:bodyPr/>
          <a:lstStyle/>
          <a:p>
            <a:r>
              <a:rPr lang="en-GB" dirty="0"/>
              <a:t>Learning Objectives</a:t>
            </a:r>
          </a:p>
        </p:txBody>
      </p:sp>
      <p:sp>
        <p:nvSpPr>
          <p:cNvPr id="3" name="Content Placeholder 2">
            <a:extLst>
              <a:ext uri="{FF2B5EF4-FFF2-40B4-BE49-F238E27FC236}">
                <a16:creationId xmlns:a16="http://schemas.microsoft.com/office/drawing/2014/main" id="{6867D0CA-A709-C471-92FA-433D4D0C9073}"/>
              </a:ext>
            </a:extLst>
          </p:cNvPr>
          <p:cNvSpPr>
            <a:spLocks noGrp="1"/>
          </p:cNvSpPr>
          <p:nvPr>
            <p:ph idx="1"/>
          </p:nvPr>
        </p:nvSpPr>
        <p:spPr/>
        <p:txBody>
          <a:bodyPr/>
          <a:lstStyle/>
          <a:p>
            <a:pPr marL="0" indent="0">
              <a:buNone/>
            </a:pPr>
            <a:r>
              <a:rPr lang="en-GB" dirty="0"/>
              <a:t>By the end of this lesson, you will learn:</a:t>
            </a:r>
          </a:p>
          <a:p>
            <a:pPr marL="457200" indent="-457200">
              <a:buFont typeface="+mj-lt"/>
              <a:buAutoNum type="arabicPeriod"/>
            </a:pPr>
            <a:r>
              <a:rPr lang="en-GB" dirty="0"/>
              <a:t>What is AI and how does it work?</a:t>
            </a:r>
          </a:p>
          <a:p>
            <a:pPr marL="457200" indent="-457200">
              <a:buFont typeface="+mj-lt"/>
              <a:buAutoNum type="arabicPeriod"/>
            </a:pPr>
            <a:r>
              <a:rPr lang="en-GB" dirty="0"/>
              <a:t>What is machine learning?</a:t>
            </a:r>
          </a:p>
          <a:p>
            <a:pPr marL="457200" indent="-457200">
              <a:buFont typeface="+mj-lt"/>
              <a:buAutoNum type="arabicPeriod"/>
            </a:pPr>
            <a:r>
              <a:rPr lang="en-GB" dirty="0"/>
              <a:t>How can we train an AI model?</a:t>
            </a:r>
          </a:p>
          <a:p>
            <a:pPr marL="457200" indent="-457200">
              <a:buFont typeface="+mj-lt"/>
              <a:buAutoNum type="arabicPeriod"/>
            </a:pPr>
            <a:r>
              <a:rPr lang="en-GB" dirty="0"/>
              <a:t>What are the ethical considerations of AI?</a:t>
            </a:r>
          </a:p>
          <a:p>
            <a:pPr marL="457200" indent="-457200">
              <a:buFont typeface="+mj-lt"/>
              <a:buAutoNum type="arabicPeriod"/>
            </a:pPr>
            <a:r>
              <a:rPr lang="en-GB" dirty="0"/>
              <a:t>How can we use AI to solve everyday challenges?</a:t>
            </a:r>
          </a:p>
          <a:p>
            <a:pPr marL="457200" indent="-457200">
              <a:buFont typeface="+mj-lt"/>
              <a:buAutoNum type="arabicPeriod"/>
            </a:pPr>
            <a:endParaRPr lang="en-GB" dirty="0"/>
          </a:p>
        </p:txBody>
      </p:sp>
      <p:pic>
        <p:nvPicPr>
          <p:cNvPr id="5122" name="Picture 2" descr="The logo | Communications and Engagement">
            <a:extLst>
              <a:ext uri="{FF2B5EF4-FFF2-40B4-BE49-F238E27FC236}">
                <a16:creationId xmlns:a16="http://schemas.microsoft.com/office/drawing/2014/main" id="{E06AB744-DBEF-B784-D91D-173C3A702A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59115DA5-FBB3-F3EC-19CB-6620D1BC0C9E}"/>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87078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EF89-42CF-7A4A-DD9C-05D3BF9F2F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6B807-9567-FE73-4BD6-AADDD2F37717}"/>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1F8E66DE-1D14-15EE-2130-5B31192B5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Use Face ID on your iPhone or iPad Pro – Apple Support (UK)">
            <a:extLst>
              <a:ext uri="{FF2B5EF4-FFF2-40B4-BE49-F238E27FC236}">
                <a16:creationId xmlns:a16="http://schemas.microsoft.com/office/drawing/2014/main" id="{BE9C07C1-4608-4C0E-49FC-518393F699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6207" y="3622813"/>
            <a:ext cx="1526717" cy="31347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Lens - AHEAD">
            <a:extLst>
              <a:ext uri="{FF2B5EF4-FFF2-40B4-BE49-F238E27FC236}">
                <a16:creationId xmlns:a16="http://schemas.microsoft.com/office/drawing/2014/main" id="{A8C1C8C5-4217-95F3-4BC0-0E23526765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7" y="4013538"/>
            <a:ext cx="4699288" cy="2844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xclusive: Amazon mulls $5 to $10 monthly price tag for unprofitable Alexa  service, AI revamp | Reuters">
            <a:extLst>
              <a:ext uri="{FF2B5EF4-FFF2-40B4-BE49-F238E27FC236}">
                <a16:creationId xmlns:a16="http://schemas.microsoft.com/office/drawing/2014/main" id="{EE8BDEEC-9749-D84B-CF9A-6A70E668ADC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460" r="27450"/>
          <a:stretch/>
        </p:blipFill>
        <p:spPr bwMode="auto">
          <a:xfrm>
            <a:off x="5926336" y="4022379"/>
            <a:ext cx="1265007" cy="13164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ow Tesla Is Using Artificial Intelligence to Create The Autonomous Cars Of  The Future | Bernard Marr">
            <a:extLst>
              <a:ext uri="{FF2B5EF4-FFF2-40B4-BE49-F238E27FC236}">
                <a16:creationId xmlns:a16="http://schemas.microsoft.com/office/drawing/2014/main" id="{AB6F047F-D589-1943-1082-8492AB566C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7128" y="1007338"/>
            <a:ext cx="3216820" cy="21455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iri - Wikipedia">
            <a:extLst>
              <a:ext uri="{FF2B5EF4-FFF2-40B4-BE49-F238E27FC236}">
                <a16:creationId xmlns:a16="http://schemas.microsoft.com/office/drawing/2014/main" id="{0CF8BBAB-3DA7-B068-F361-661FEFCF5F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88029" y="5536792"/>
            <a:ext cx="1088827" cy="10778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Face Recognition - How Does it Work? | GCS Network">
            <a:extLst>
              <a:ext uri="{FF2B5EF4-FFF2-40B4-BE49-F238E27FC236}">
                <a16:creationId xmlns:a16="http://schemas.microsoft.com/office/drawing/2014/main" id="{7E664350-7C6F-984C-64D9-899942F63E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720" r="22720"/>
          <a:stretch/>
        </p:blipFill>
        <p:spPr bwMode="auto">
          <a:xfrm>
            <a:off x="7936995" y="3857084"/>
            <a:ext cx="1988676" cy="243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hatGPT reaches 100 million users two months after launch | Chatbots | The  Guardian">
            <a:extLst>
              <a:ext uri="{FF2B5EF4-FFF2-40B4-BE49-F238E27FC236}">
                <a16:creationId xmlns:a16="http://schemas.microsoft.com/office/drawing/2014/main" id="{7320D40C-00AB-B046-F1E8-634EE1B7D6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8971" y="1866451"/>
            <a:ext cx="3004216" cy="18025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Blurring Lines: Resurgence of 'I, Robot' - The Cornell Daily Sun">
            <a:extLst>
              <a:ext uri="{FF2B5EF4-FFF2-40B4-BE49-F238E27FC236}">
                <a16:creationId xmlns:a16="http://schemas.microsoft.com/office/drawing/2014/main" id="{C16E6ED1-106D-D0C3-8A89-74BFB63BA27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214" r="15034"/>
          <a:stretch/>
        </p:blipFill>
        <p:spPr bwMode="auto">
          <a:xfrm>
            <a:off x="3843784" y="2664754"/>
            <a:ext cx="975059" cy="134878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pot - ROBOTS: Your Guide to the World of Robotics">
            <a:extLst>
              <a:ext uri="{FF2B5EF4-FFF2-40B4-BE49-F238E27FC236}">
                <a16:creationId xmlns:a16="http://schemas.microsoft.com/office/drawing/2014/main" id="{D659F549-EB5D-7DE6-BFF5-084151B3CE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08524" y="1625296"/>
            <a:ext cx="1716542" cy="9655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 three-panel image with three of Amazon's robotic arms—Sparrow, Cardinal and Robin.">
            <a:extLst>
              <a:ext uri="{FF2B5EF4-FFF2-40B4-BE49-F238E27FC236}">
                <a16:creationId xmlns:a16="http://schemas.microsoft.com/office/drawing/2014/main" id="{19BA7AF2-3C08-004F-62B7-DC92576434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9379" y="1704077"/>
            <a:ext cx="3202412" cy="18025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and white computer chip&#10;&#10;AI-generated content may be incorrect.">
            <a:extLst>
              <a:ext uri="{FF2B5EF4-FFF2-40B4-BE49-F238E27FC236}">
                <a16:creationId xmlns:a16="http://schemas.microsoft.com/office/drawing/2014/main" id="{2AFA8306-CEC7-D48E-AE74-94B02120CB74}"/>
              </a:ext>
            </a:extLst>
          </p:cNvPr>
          <p:cNvPicPr>
            <a:picLocks noChangeAspect="1"/>
          </p:cNvPicPr>
          <p:nvPr/>
        </p:nvPicPr>
        <p:blipFill>
          <a:blip r:embed="rId1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5551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B0D2-A302-1D65-9113-4008334E6AC3}"/>
              </a:ext>
            </a:extLst>
          </p:cNvPr>
          <p:cNvSpPr>
            <a:spLocks noGrp="1"/>
          </p:cNvSpPr>
          <p:nvPr>
            <p:ph type="title"/>
          </p:nvPr>
        </p:nvSpPr>
        <p:spPr/>
        <p:txBody>
          <a:bodyPr/>
          <a:lstStyle/>
          <a:p>
            <a:r>
              <a:rPr lang="en-GB" dirty="0"/>
              <a:t>Starter Activity: AI in Everyday Life</a:t>
            </a:r>
          </a:p>
        </p:txBody>
      </p:sp>
      <p:pic>
        <p:nvPicPr>
          <p:cNvPr id="4" name="Picture 2" descr="The logo | Communications and Engagement">
            <a:extLst>
              <a:ext uri="{FF2B5EF4-FFF2-40B4-BE49-F238E27FC236}">
                <a16:creationId xmlns:a16="http://schemas.microsoft.com/office/drawing/2014/main" id="{B76C2CCF-15E5-C816-61BF-5B4A7C30A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0C1735C1-C071-E3F6-92CC-F985D41035F0}"/>
              </a:ext>
            </a:extLst>
          </p:cNvPr>
          <p:cNvSpPr>
            <a:spLocks noGrp="1"/>
          </p:cNvSpPr>
          <p:nvPr>
            <p:ph idx="1"/>
          </p:nvPr>
        </p:nvSpPr>
        <p:spPr>
          <a:xfrm>
            <a:off x="548641" y="2028826"/>
            <a:ext cx="10995660" cy="4029074"/>
          </a:xfrm>
        </p:spPr>
        <p:txBody>
          <a:bodyPr/>
          <a:lstStyle/>
          <a:p>
            <a:r>
              <a:rPr lang="en-GB" b="1" dirty="0"/>
              <a:t>Pair up in 2s or 3s and complete the following:</a:t>
            </a:r>
            <a:endParaRPr lang="en-GB" dirty="0"/>
          </a:p>
          <a:p>
            <a:pPr lvl="1"/>
            <a:r>
              <a:rPr lang="en-GB" dirty="0"/>
              <a:t>List up to 10 other daily tools that you think use AI.</a:t>
            </a:r>
          </a:p>
          <a:p>
            <a:pPr lvl="1"/>
            <a:r>
              <a:rPr lang="en-GB" dirty="0"/>
              <a:t>For each one, think about what data would be required and what are their pros and cons?</a:t>
            </a:r>
          </a:p>
          <a:p>
            <a:pPr marL="274320" lvl="1" indent="0">
              <a:buNone/>
            </a:pPr>
            <a:endParaRPr lang="en-GB" dirty="0"/>
          </a:p>
          <a:p>
            <a:pPr marL="731520" lvl="1" indent="-457200">
              <a:buFont typeface="+mj-lt"/>
              <a:buAutoNum type="arabicPeriod"/>
            </a:pPr>
            <a:r>
              <a:rPr lang="en-GB" dirty="0"/>
              <a:t>Will AI replace humans?</a:t>
            </a:r>
          </a:p>
          <a:p>
            <a:pPr marL="731520" lvl="1" indent="-457200">
              <a:buFont typeface="+mj-lt"/>
              <a:buAutoNum type="arabicPeriod"/>
            </a:pPr>
            <a:r>
              <a:rPr lang="en-GB" dirty="0"/>
              <a:t>Is it okay to use AI to do your homework for you? </a:t>
            </a:r>
          </a:p>
        </p:txBody>
      </p:sp>
      <p:pic>
        <p:nvPicPr>
          <p:cNvPr id="5" name="Picture 4" descr="A black and white computer chip&#10;&#10;AI-generated content may be incorrect.">
            <a:extLst>
              <a:ext uri="{FF2B5EF4-FFF2-40B4-BE49-F238E27FC236}">
                <a16:creationId xmlns:a16="http://schemas.microsoft.com/office/drawing/2014/main" id="{468D468E-3D80-0FA3-EA13-882EFE51B786}"/>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2766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79C28-D6E0-3403-EE9C-4DB808D28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AEDA9-4076-1FD7-6EA6-155FDB8007E7}"/>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41DD9344-05E9-0005-00DD-BFF9AB631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rtificial Intelligence">
            <a:extLst>
              <a:ext uri="{FF2B5EF4-FFF2-40B4-BE49-F238E27FC236}">
                <a16:creationId xmlns:a16="http://schemas.microsoft.com/office/drawing/2014/main" id="{19E55EAF-51F9-7205-7508-9CA17FEAB0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5"/>
          <a:stretch/>
        </p:blipFill>
        <p:spPr bwMode="auto">
          <a:xfrm>
            <a:off x="548639" y="2425737"/>
            <a:ext cx="4087648" cy="27697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screenshot of a phone&#10;&#10;Description automatically generated">
            <a:extLst>
              <a:ext uri="{FF2B5EF4-FFF2-40B4-BE49-F238E27FC236}">
                <a16:creationId xmlns:a16="http://schemas.microsoft.com/office/drawing/2014/main" id="{CAAEE935-4DAB-F543-29CB-0F3A0ADE8E64}"/>
              </a:ext>
            </a:extLst>
          </p:cNvPr>
          <p:cNvPicPr>
            <a:picLocks noChangeAspect="1"/>
          </p:cNvPicPr>
          <p:nvPr/>
        </p:nvPicPr>
        <p:blipFill>
          <a:blip r:embed="rId5"/>
          <a:stretch>
            <a:fillRect/>
          </a:stretch>
        </p:blipFill>
        <p:spPr>
          <a:xfrm>
            <a:off x="5049001" y="2736810"/>
            <a:ext cx="6786327" cy="2147571"/>
          </a:xfrm>
          <a:prstGeom prst="rect">
            <a:avLst/>
          </a:prstGeom>
        </p:spPr>
      </p:pic>
      <p:pic>
        <p:nvPicPr>
          <p:cNvPr id="6150" name="Picture 6">
            <a:extLst>
              <a:ext uri="{FF2B5EF4-FFF2-40B4-BE49-F238E27FC236}">
                <a16:creationId xmlns:a16="http://schemas.microsoft.com/office/drawing/2014/main" id="{B3D9FE85-3AE4-D9BA-A24C-5C85F200E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2746" y="2175758"/>
            <a:ext cx="2613468" cy="32696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and white computer chip&#10;&#10;AI-generated content may be incorrect.">
            <a:extLst>
              <a:ext uri="{FF2B5EF4-FFF2-40B4-BE49-F238E27FC236}">
                <a16:creationId xmlns:a16="http://schemas.microsoft.com/office/drawing/2014/main" id="{7F9B6343-6ACB-49FA-E867-4AA576E2F7B6}"/>
              </a:ext>
            </a:extLst>
          </p:cNvPr>
          <p:cNvPicPr>
            <a:picLocks noChangeAspect="1"/>
          </p:cNvPicPr>
          <p:nvPr/>
        </p:nvPicPr>
        <p:blipFill>
          <a:blip r:embed="rId7"/>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351025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627AB-DCC9-4621-175C-515EAB909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7B836-C579-47F7-C9AE-67A9C287AFB1}"/>
              </a:ext>
            </a:extLst>
          </p:cNvPr>
          <p:cNvSpPr>
            <a:spLocks noGrp="1"/>
          </p:cNvSpPr>
          <p:nvPr>
            <p:ph type="title"/>
          </p:nvPr>
        </p:nvSpPr>
        <p:spPr/>
        <p:txBody>
          <a:bodyPr/>
          <a:lstStyle/>
          <a:p>
            <a:r>
              <a:rPr lang="en-GB" dirty="0"/>
              <a:t>How does AI work?</a:t>
            </a:r>
          </a:p>
        </p:txBody>
      </p:sp>
      <p:pic>
        <p:nvPicPr>
          <p:cNvPr id="5" name="Picture 2" descr="The logo | Communications and Engagement">
            <a:extLst>
              <a:ext uri="{FF2B5EF4-FFF2-40B4-BE49-F238E27FC236}">
                <a16:creationId xmlns:a16="http://schemas.microsoft.com/office/drawing/2014/main" id="{646532E7-AD5E-28DB-FE6B-8059F2B960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a:extLst>
              <a:ext uri="{FF2B5EF4-FFF2-40B4-BE49-F238E27FC236}">
                <a16:creationId xmlns:a16="http://schemas.microsoft.com/office/drawing/2014/main" id="{C5B289E9-888E-B446-4985-33920A0527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6867" y="1675086"/>
            <a:ext cx="7598265" cy="42740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B1BDAD-2B63-E1AC-FA79-946869C7EF9E}"/>
              </a:ext>
            </a:extLst>
          </p:cNvPr>
          <p:cNvSpPr txBox="1"/>
          <p:nvPr/>
        </p:nvSpPr>
        <p:spPr>
          <a:xfrm>
            <a:off x="10240098" y="3432803"/>
            <a:ext cx="1524776" cy="369332"/>
          </a:xfrm>
          <a:prstGeom prst="rect">
            <a:avLst/>
          </a:prstGeom>
          <a:noFill/>
        </p:spPr>
        <p:txBody>
          <a:bodyPr wrap="none" rtlCol="0">
            <a:spAutoFit/>
          </a:bodyPr>
          <a:lstStyle/>
          <a:p>
            <a:r>
              <a:rPr lang="en-GB" b="1" dirty="0"/>
              <a:t>AI-Upscaling</a:t>
            </a:r>
          </a:p>
        </p:txBody>
      </p:sp>
      <p:pic>
        <p:nvPicPr>
          <p:cNvPr id="6" name="Picture 5" descr="A black and white computer chip&#10;&#10;AI-generated content may be incorrect.">
            <a:extLst>
              <a:ext uri="{FF2B5EF4-FFF2-40B4-BE49-F238E27FC236}">
                <a16:creationId xmlns:a16="http://schemas.microsoft.com/office/drawing/2014/main" id="{837E027C-C2BA-BEDD-FC60-C1D8E199D9BF}"/>
              </a:ext>
            </a:extLst>
          </p:cNvPr>
          <p:cNvPicPr>
            <a:picLocks noChangeAspect="1"/>
          </p:cNvPicPr>
          <p:nvPr/>
        </p:nvPicPr>
        <p:blipFill>
          <a:blip r:embed="rId5"/>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13893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F4EDC-80C2-ED89-F334-1F9903AA6DB3}"/>
            </a:ext>
          </a:extLst>
        </p:cNvPr>
        <p:cNvGrpSpPr/>
        <p:nvPr/>
      </p:nvGrpSpPr>
      <p:grpSpPr>
        <a:xfrm>
          <a:off x="0" y="0"/>
          <a:ext cx="0" cy="0"/>
          <a:chOff x="0" y="0"/>
          <a:chExt cx="0" cy="0"/>
        </a:xfrm>
      </p:grpSpPr>
      <p:pic>
        <p:nvPicPr>
          <p:cNvPr id="6" name="Picture 4" descr="Enhance Image to 4K/8K/10K with Winxvideo AI">
            <a:extLst>
              <a:ext uri="{FF2B5EF4-FFF2-40B4-BE49-F238E27FC236}">
                <a16:creationId xmlns:a16="http://schemas.microsoft.com/office/drawing/2014/main" id="{C6DB5105-F77F-85FE-5EEF-311CF00E2E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8762"/>
            <a:ext cx="12192000" cy="63404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lack and white computer chip&#10;&#10;AI-generated content may be incorrect.">
            <a:extLst>
              <a:ext uri="{FF2B5EF4-FFF2-40B4-BE49-F238E27FC236}">
                <a16:creationId xmlns:a16="http://schemas.microsoft.com/office/drawing/2014/main" id="{2309DBEE-249B-1767-692A-DC8C4C160EE4}"/>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4096478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3DD5-9B16-2E41-B2E3-2FEB1A3903C1}"/>
              </a:ext>
            </a:extLst>
          </p:cNvPr>
          <p:cNvSpPr>
            <a:spLocks noGrp="1"/>
          </p:cNvSpPr>
          <p:nvPr>
            <p:ph type="title"/>
          </p:nvPr>
        </p:nvSpPr>
        <p:spPr/>
        <p:txBody>
          <a:bodyPr/>
          <a:lstStyle/>
          <a:p>
            <a:r>
              <a:rPr lang="en-GB" dirty="0"/>
              <a:t>Basics of Machine Learning</a:t>
            </a:r>
          </a:p>
        </p:txBody>
      </p:sp>
      <p:pic>
        <p:nvPicPr>
          <p:cNvPr id="5" name="Picture 2" descr="The logo | Communications and Engagement">
            <a:extLst>
              <a:ext uri="{FF2B5EF4-FFF2-40B4-BE49-F238E27FC236}">
                <a16:creationId xmlns:a16="http://schemas.microsoft.com/office/drawing/2014/main" id="{1900657F-E84F-A74E-7F72-EF164D759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447" y="152813"/>
            <a:ext cx="1132079" cy="365125"/>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549572F4-1DF0-C23B-BC0C-C64C768968BB}"/>
              </a:ext>
            </a:extLst>
          </p:cNvPr>
          <p:cNvSpPr>
            <a:spLocks noGrp="1"/>
          </p:cNvSpPr>
          <p:nvPr>
            <p:ph idx="1"/>
          </p:nvPr>
        </p:nvSpPr>
        <p:spPr>
          <a:xfrm>
            <a:off x="548641" y="2028826"/>
            <a:ext cx="10995660" cy="4029074"/>
          </a:xfrm>
        </p:spPr>
        <p:txBody>
          <a:bodyPr/>
          <a:lstStyle/>
          <a:p>
            <a:r>
              <a:rPr lang="en-GB" b="1" dirty="0"/>
              <a:t>Machine learning: algorithms which learn patterns in data to make predictions</a:t>
            </a:r>
          </a:p>
          <a:p>
            <a:r>
              <a:rPr lang="en-GB" dirty="0"/>
              <a:t>AI will use large amounts of data (e.g. images, text, audio, etc.).</a:t>
            </a:r>
          </a:p>
          <a:p>
            <a:r>
              <a:rPr lang="en-GB" dirty="0"/>
              <a:t>Humans will </a:t>
            </a:r>
            <a:r>
              <a:rPr lang="en-GB" i="1" dirty="0"/>
              <a:t>label </a:t>
            </a:r>
            <a:r>
              <a:rPr lang="en-GB" dirty="0"/>
              <a:t>some of this data with what we want our models to predict.</a:t>
            </a:r>
          </a:p>
          <a:p>
            <a:r>
              <a:rPr lang="en-GB" dirty="0"/>
              <a:t>AI models try to </a:t>
            </a:r>
            <a:r>
              <a:rPr lang="en-GB" i="1" dirty="0"/>
              <a:t>learn*</a:t>
            </a:r>
            <a:r>
              <a:rPr lang="en-GB" dirty="0"/>
              <a:t> the underlying patterns of similar data (e.g. the distinct characteristics of digits which let us differentiate between numbers 1, 2, 3, 4, etc.).</a:t>
            </a:r>
          </a:p>
          <a:p>
            <a:r>
              <a:rPr lang="en-GB" dirty="0"/>
              <a:t>When we give AI a new piece of data, it uses the patterns it learnt from the initial data (we call this training data) and guesses which option has the highest probability.</a:t>
            </a:r>
          </a:p>
          <a:p>
            <a:endParaRPr lang="en-GB" dirty="0"/>
          </a:p>
        </p:txBody>
      </p:sp>
      <p:pic>
        <p:nvPicPr>
          <p:cNvPr id="6" name="Picture 5" descr="A black and white computer chip&#10;&#10;AI-generated content may be incorrect.">
            <a:extLst>
              <a:ext uri="{FF2B5EF4-FFF2-40B4-BE49-F238E27FC236}">
                <a16:creationId xmlns:a16="http://schemas.microsoft.com/office/drawing/2014/main" id="{E499EA17-1BB9-ABA7-FB70-DAE3628A9280}"/>
              </a:ext>
            </a:extLst>
          </p:cNvPr>
          <p:cNvPicPr>
            <a:picLocks noChangeAspect="1"/>
          </p:cNvPicPr>
          <p:nvPr/>
        </p:nvPicPr>
        <p:blipFill>
          <a:blip r:embed="rId4"/>
          <a:stretch>
            <a:fillRect/>
          </a:stretch>
        </p:blipFill>
        <p:spPr>
          <a:xfrm>
            <a:off x="11646905" y="126009"/>
            <a:ext cx="410114" cy="418732"/>
          </a:xfrm>
          <a:prstGeom prst="rect">
            <a:avLst/>
          </a:prstGeom>
        </p:spPr>
      </p:pic>
    </p:spTree>
    <p:extLst>
      <p:ext uri="{BB962C8B-B14F-4D97-AF65-F5344CB8AC3E}">
        <p14:creationId xmlns:p14="http://schemas.microsoft.com/office/powerpoint/2010/main" val="2024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ribuneVTI">
  <a:themeElements>
    <a:clrScheme name="AnalogousFromDarkSeedLeftStep">
      <a:dk1>
        <a:srgbClr val="000000"/>
      </a:dk1>
      <a:lt1>
        <a:srgbClr val="FFFFFF"/>
      </a:lt1>
      <a:dk2>
        <a:srgbClr val="2F1D1B"/>
      </a:dk2>
      <a:lt2>
        <a:srgbClr val="F0F3F3"/>
      </a:lt2>
      <a:accent1>
        <a:srgbClr val="C3594D"/>
      </a:accent1>
      <a:accent2>
        <a:srgbClr val="B13B60"/>
      </a:accent2>
      <a:accent3>
        <a:srgbClr val="C34DA3"/>
      </a:accent3>
      <a:accent4>
        <a:srgbClr val="A03BB1"/>
      </a:accent4>
      <a:accent5>
        <a:srgbClr val="804DC3"/>
      </a:accent5>
      <a:accent6>
        <a:srgbClr val="4341B4"/>
      </a:accent6>
      <a:hlink>
        <a:srgbClr val="8C3FBF"/>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1824</TotalTime>
  <Words>1603</Words>
  <Application>Microsoft Macintosh PowerPoint</Application>
  <PresentationFormat>Widescreen</PresentationFormat>
  <Paragraphs>164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Amasis MT Pro Medium</vt:lpstr>
      <vt:lpstr>Aptos</vt:lpstr>
      <vt:lpstr>Arial</vt:lpstr>
      <vt:lpstr>Calibri</vt:lpstr>
      <vt:lpstr>Times New Roman</vt:lpstr>
      <vt:lpstr>Univers Light</vt:lpstr>
      <vt:lpstr>TribuneVTI</vt:lpstr>
      <vt:lpstr>AI Workshop 1: Introduction to AI Tuesday 28th January 2025</vt:lpstr>
      <vt:lpstr>About Me</vt:lpstr>
      <vt:lpstr>Learning Objectives</vt:lpstr>
      <vt:lpstr>Starter Activity: AI in Everyday Life</vt:lpstr>
      <vt:lpstr>Starter Activity: AI in Everyday Life</vt:lpstr>
      <vt:lpstr>How does AI work?</vt:lpstr>
      <vt:lpstr>How does AI work?</vt:lpstr>
      <vt:lpstr>PowerPoint Presentation</vt:lpstr>
      <vt:lpstr>Basics of Machine Learning</vt:lpstr>
      <vt:lpstr>Basics of Machine Learning</vt:lpstr>
      <vt:lpstr>Hands-on Activity: Training an AI Model</vt:lpstr>
      <vt:lpstr>Hands-on Activity: Training an AI Model</vt:lpstr>
      <vt:lpstr>Hands-on Activity: Training an AI Model</vt:lpstr>
      <vt:lpstr>Ethical Considerations in AI</vt:lpstr>
      <vt:lpstr>Ethical Considerations in AI</vt:lpstr>
      <vt:lpstr>Ethical Considerations in AI</vt:lpstr>
      <vt:lpstr>Group Brainstorm – Using AI for Everyday Challenges</vt:lpstr>
      <vt:lpstr>Plenary</vt:lpstr>
      <vt:lpstr>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2024-12-31T01:52:55Z</dcterms:created>
  <dcterms:modified xsi:type="dcterms:W3CDTF">2025-01-28T21:00:32Z</dcterms:modified>
</cp:coreProperties>
</file>